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58" r:id="rId3"/>
    <p:sldId id="372" r:id="rId4"/>
    <p:sldId id="373" r:id="rId5"/>
    <p:sldId id="374" r:id="rId6"/>
    <p:sldId id="375" r:id="rId7"/>
    <p:sldId id="376" r:id="rId8"/>
    <p:sldId id="377" r:id="rId9"/>
    <p:sldId id="371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3" autoAdjust="0"/>
    <p:restoredTop sz="94631"/>
  </p:normalViewPr>
  <p:slideViewPr>
    <p:cSldViewPr snapToGrid="0">
      <p:cViewPr varScale="1">
        <p:scale>
          <a:sx n="97" d="100"/>
          <a:sy n="97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27/04/20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13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Javascript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42887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400" dirty="0"/>
              <a:t>Es un lenguaje débilmente </a:t>
            </a:r>
            <a:r>
              <a:rPr lang="es-ES" sz="2400" dirty="0" err="1"/>
              <a:t>tipado</a:t>
            </a:r>
            <a:endParaRPr lang="es-ES" sz="2400" dirty="0"/>
          </a:p>
          <a:p>
            <a:pPr>
              <a:buFont typeface="Wingdings" panose="05000000000000000000" pitchFamily="2" charset="2"/>
              <a:buChar char="Ø"/>
            </a:pPr>
            <a:endParaRPr lang="es-E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/>
              <a:t>No es compilado, sino interpretado.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5952" t="25835" r="4545" b="40106"/>
          <a:stretch/>
        </p:blipFill>
        <p:spPr>
          <a:xfrm>
            <a:off x="2356454" y="4046634"/>
            <a:ext cx="1910527" cy="1876647"/>
          </a:xfrm>
          <a:prstGeom prst="rect">
            <a:avLst/>
          </a:prstGeom>
        </p:spPr>
      </p:pic>
      <p:pic>
        <p:nvPicPr>
          <p:cNvPr id="1026" name="Picture 2" descr="Estas son las herramientas favoritas de los programadores de ...">
            <a:extLst>
              <a:ext uri="{FF2B5EF4-FFF2-40B4-BE49-F238E27FC236}">
                <a16:creationId xmlns:a16="http://schemas.microsoft.com/office/drawing/2014/main" id="{BF4E4960-2502-FD4A-9FAD-649C62DCE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265680"/>
            <a:ext cx="5486401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6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39891" cy="4023360"/>
          </a:xfrm>
        </p:spPr>
        <p:txBody>
          <a:bodyPr>
            <a:normAutofit/>
          </a:bodyPr>
          <a:lstStyle/>
          <a:p>
            <a:r>
              <a:rPr lang="es-ES" b="1" dirty="0"/>
              <a:t>Primitivos</a:t>
            </a:r>
          </a:p>
          <a:p>
            <a:r>
              <a:rPr lang="es-ES" dirty="0" err="1"/>
              <a:t>Boolean</a:t>
            </a:r>
            <a:r>
              <a:rPr lang="es-ES" dirty="0"/>
              <a:t>: Datos que representan 0 o 1</a:t>
            </a:r>
          </a:p>
          <a:p>
            <a:r>
              <a:rPr lang="es-ES" dirty="0"/>
              <a:t>Numéricos: Números flotantes o enteros</a:t>
            </a:r>
          </a:p>
          <a:p>
            <a:r>
              <a:rPr lang="es-ES" dirty="0" err="1"/>
              <a:t>String</a:t>
            </a:r>
            <a:r>
              <a:rPr lang="es-ES" dirty="0"/>
              <a:t>: Representa cadenas de texto.</a:t>
            </a:r>
          </a:p>
          <a:p>
            <a:endParaRPr lang="es-ES" dirty="0"/>
          </a:p>
          <a:p>
            <a:r>
              <a:rPr lang="es-ES" b="1" dirty="0"/>
              <a:t>Objetos</a:t>
            </a:r>
          </a:p>
          <a:p>
            <a:r>
              <a:rPr lang="es-ES" dirty="0"/>
              <a:t>Arreglo: Un conjunto de variables u objetos ordenados.</a:t>
            </a:r>
          </a:p>
          <a:p>
            <a:r>
              <a:rPr lang="es-ES" dirty="0" err="1"/>
              <a:t>Map</a:t>
            </a:r>
            <a:r>
              <a:rPr lang="es-ES" dirty="0"/>
              <a:t>: Un conjuntos de &lt;</a:t>
            </a:r>
            <a:r>
              <a:rPr lang="es-ES" dirty="0" err="1"/>
              <a:t>key</a:t>
            </a:r>
            <a:r>
              <a:rPr lang="es-ES" dirty="0"/>
              <a:t>, </a:t>
            </a:r>
            <a:r>
              <a:rPr lang="es-ES" dirty="0" err="1"/>
              <a:t>values</a:t>
            </a:r>
            <a:r>
              <a:rPr lang="es-ES" dirty="0"/>
              <a:t>&gt;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339840" y="1845734"/>
            <a:ext cx="4815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Ausencias</a:t>
            </a:r>
          </a:p>
          <a:p>
            <a:r>
              <a:rPr lang="es-ES" sz="2000" dirty="0" err="1"/>
              <a:t>undefined</a:t>
            </a:r>
            <a:r>
              <a:rPr lang="es-ES" sz="2000" dirty="0"/>
              <a:t>: la variable fue declarada pero no definida.</a:t>
            </a:r>
          </a:p>
          <a:p>
            <a:endParaRPr lang="es-ES" sz="2000" dirty="0"/>
          </a:p>
          <a:p>
            <a:r>
              <a:rPr lang="es-ES" sz="2000" dirty="0" err="1"/>
              <a:t>null</a:t>
            </a:r>
            <a:r>
              <a:rPr lang="es-ES" sz="2000" dirty="0"/>
              <a:t>: Representa que la variable ha sido declarada, pero se le asignó el valor de nulo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26669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Tienen la particularidad que pueden devolver o no devolver información. NO se debe definir el tipo de salida, esto es interpretado.</a:t>
            </a:r>
          </a:p>
          <a:p>
            <a:r>
              <a:rPr lang="es-ES" dirty="0"/>
              <a:t>Tampoco se define cuál es el tipo de entrada, también es interpretado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097280" y="33957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err="1"/>
              <a:t>function</a:t>
            </a:r>
            <a:r>
              <a:rPr lang="es-CO" dirty="0"/>
              <a:t> suma(a, b) {</a:t>
            </a:r>
          </a:p>
          <a:p>
            <a:r>
              <a:rPr lang="es-CO" dirty="0"/>
              <a:t>      </a:t>
            </a:r>
            <a:r>
              <a:rPr lang="es-CO" b="1" dirty="0" err="1"/>
              <a:t>return</a:t>
            </a:r>
            <a:r>
              <a:rPr lang="es-CO" dirty="0"/>
              <a:t> </a:t>
            </a:r>
            <a:r>
              <a:rPr lang="es-CO" dirty="0" err="1"/>
              <a:t>a+b</a:t>
            </a:r>
            <a:r>
              <a:rPr lang="es-CO" dirty="0"/>
              <a:t>;</a:t>
            </a:r>
          </a:p>
          <a:p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816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Declaraciones</a:t>
            </a:r>
            <a:endParaRPr lang="es-CO" b="1" dirty="0"/>
          </a:p>
          <a:p>
            <a:r>
              <a:rPr lang="es-CO" dirty="0"/>
              <a:t>a = []; </a:t>
            </a:r>
          </a:p>
          <a:p>
            <a:r>
              <a:rPr lang="es-CO" dirty="0"/>
              <a:t>a = [1, 'hola', true]; </a:t>
            </a:r>
          </a:p>
          <a:p>
            <a:r>
              <a:rPr lang="es-CO" dirty="0"/>
              <a:t>a = new </a:t>
            </a:r>
            <a:r>
              <a:rPr lang="es-CO" dirty="0" err="1"/>
              <a:t>Array</a:t>
            </a:r>
            <a:r>
              <a:rPr lang="es-CO" dirty="0"/>
              <a:t>(); </a:t>
            </a:r>
          </a:p>
          <a:p>
            <a:r>
              <a:rPr lang="es-ES" b="1" dirty="0"/>
              <a:t>Definiciones con índices</a:t>
            </a:r>
          </a:p>
          <a:p>
            <a:r>
              <a:rPr lang="es-CO" dirty="0"/>
              <a:t>a = [];</a:t>
            </a:r>
          </a:p>
          <a:p>
            <a:r>
              <a:rPr lang="es-CO" dirty="0"/>
              <a:t>a[5] = 23;  // Esto da un </a:t>
            </a:r>
            <a:r>
              <a:rPr lang="es-CO" dirty="0" err="1"/>
              <a:t>array</a:t>
            </a:r>
            <a:r>
              <a:rPr lang="es-CO" dirty="0"/>
              <a:t> [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23]</a:t>
            </a:r>
          </a:p>
        </p:txBody>
      </p:sp>
    </p:spTree>
    <p:extLst>
      <p:ext uri="{BB962C8B-B14F-4D97-AF65-F5344CB8AC3E}">
        <p14:creationId xmlns:p14="http://schemas.microsoft.com/office/powerpoint/2010/main" val="255738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Inserciones</a:t>
            </a:r>
            <a:endParaRPr lang="es-CO" b="1" dirty="0"/>
          </a:p>
          <a:p>
            <a:r>
              <a:rPr lang="es-CO" dirty="0"/>
              <a:t>a = [1,2,3];</a:t>
            </a:r>
          </a:p>
          <a:p>
            <a:r>
              <a:rPr lang="es-CO" dirty="0" err="1"/>
              <a:t>a.push</a:t>
            </a:r>
            <a:r>
              <a:rPr lang="es-CO" dirty="0"/>
              <a:t>('hola'); // Esto da un </a:t>
            </a:r>
            <a:r>
              <a:rPr lang="es-CO" dirty="0" err="1"/>
              <a:t>array</a:t>
            </a:r>
            <a:r>
              <a:rPr lang="es-CO" dirty="0"/>
              <a:t>[1,2,3,'hola']</a:t>
            </a:r>
          </a:p>
          <a:p>
            <a:r>
              <a:rPr lang="es-ES" b="1" dirty="0"/>
              <a:t>Eliminaciones</a:t>
            </a:r>
          </a:p>
          <a:p>
            <a:r>
              <a:rPr lang="es-CO" dirty="0"/>
              <a:t>a = [1,2,3];</a:t>
            </a:r>
          </a:p>
          <a:p>
            <a:r>
              <a:rPr lang="es-CO" dirty="0" err="1"/>
              <a:t>a.splice</a:t>
            </a:r>
            <a:r>
              <a:rPr lang="es-CO" dirty="0"/>
              <a:t>(2,1); // Esto da un </a:t>
            </a:r>
            <a:r>
              <a:rPr lang="es-CO" dirty="0" err="1"/>
              <a:t>array</a:t>
            </a:r>
            <a:r>
              <a:rPr lang="es-CO" dirty="0"/>
              <a:t> [1,3]</a:t>
            </a:r>
          </a:p>
          <a:p>
            <a:r>
              <a:rPr lang="es-ES" dirty="0"/>
              <a:t>Recorrer el arreglo</a:t>
            </a:r>
          </a:p>
          <a:p>
            <a:r>
              <a:rPr lang="es-ES" dirty="0" err="1"/>
              <a:t>for</a:t>
            </a:r>
            <a:r>
              <a:rPr lang="es-ES" dirty="0"/>
              <a:t> (i=0;i&lt;</a:t>
            </a:r>
            <a:r>
              <a:rPr lang="es-ES" dirty="0" err="1"/>
              <a:t>a.length;i</a:t>
            </a:r>
            <a:r>
              <a:rPr lang="es-ES" dirty="0"/>
              <a:t>++) {</a:t>
            </a:r>
          </a:p>
          <a:p>
            <a:r>
              <a:rPr lang="es-ES" dirty="0"/>
              <a:t>    // hacer algo con a[i];</a:t>
            </a:r>
          </a:p>
          <a:p>
            <a:r>
              <a:rPr lang="es-ES" dirty="0"/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185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Concatenaciones</a:t>
            </a:r>
            <a:endParaRPr lang="es-CO" b="1" dirty="0"/>
          </a:p>
          <a:p>
            <a:r>
              <a:rPr lang="pt-BR" dirty="0"/>
              <a:t>var a = [1,2];</a:t>
            </a:r>
          </a:p>
          <a:p>
            <a:r>
              <a:rPr lang="pt-BR" dirty="0"/>
              <a:t>var b = </a:t>
            </a:r>
            <a:r>
              <a:rPr lang="pt-BR" dirty="0" err="1"/>
              <a:t>a.concat</a:t>
            </a:r>
            <a:r>
              <a:rPr lang="pt-BR" dirty="0"/>
              <a:t>([3,4],[5,6]); // </a:t>
            </a:r>
            <a:r>
              <a:rPr lang="pt-BR" dirty="0" err="1"/>
              <a:t>array</a:t>
            </a:r>
            <a:r>
              <a:rPr lang="pt-BR" dirty="0"/>
              <a:t>[1,2,3,4,5,6]</a:t>
            </a:r>
          </a:p>
          <a:p>
            <a:endParaRPr lang="pt-BR" dirty="0"/>
          </a:p>
          <a:p>
            <a:r>
              <a:rPr lang="pt-BR" b="1" dirty="0" err="1"/>
              <a:t>Length</a:t>
            </a:r>
            <a:r>
              <a:rPr lang="pt-BR" b="1" dirty="0"/>
              <a:t> </a:t>
            </a:r>
            <a:r>
              <a:rPr lang="pt-BR" b="1" dirty="0" err="1"/>
              <a:t>del</a:t>
            </a:r>
            <a:r>
              <a:rPr lang="pt-BR" b="1" dirty="0"/>
              <a:t> </a:t>
            </a:r>
            <a:r>
              <a:rPr lang="pt-BR" b="1" dirty="0" err="1"/>
              <a:t>array</a:t>
            </a:r>
            <a:endParaRPr lang="pt-BR" b="1" dirty="0"/>
          </a:p>
          <a:p>
            <a:r>
              <a:rPr lang="es-ES" dirty="0" err="1"/>
              <a:t>var</a:t>
            </a:r>
            <a:r>
              <a:rPr lang="es-ES" dirty="0"/>
              <a:t> a = [1,2,3];</a:t>
            </a:r>
          </a:p>
          <a:p>
            <a:r>
              <a:rPr lang="es-ES" dirty="0" err="1"/>
              <a:t>a.length</a:t>
            </a:r>
            <a:r>
              <a:rPr lang="es-ES" dirty="0"/>
              <a:t>;    	// da 3</a:t>
            </a:r>
          </a:p>
          <a:p>
            <a:r>
              <a:rPr lang="es-ES" dirty="0" err="1"/>
              <a:t>a.length</a:t>
            </a:r>
            <a:r>
              <a:rPr lang="es-ES" dirty="0"/>
              <a:t>=5;  	// Ahora el </a:t>
            </a:r>
            <a:r>
              <a:rPr lang="es-ES" dirty="0" err="1"/>
              <a:t>array</a:t>
            </a:r>
            <a:r>
              <a:rPr lang="es-ES" dirty="0"/>
              <a:t> tiene 5 posiciones</a:t>
            </a:r>
          </a:p>
          <a:p>
            <a:r>
              <a:rPr lang="es-ES" dirty="0"/>
              <a:t>a;           		// Da [1, 2, 3, </a:t>
            </a:r>
            <a:r>
              <a:rPr lang="es-ES" dirty="0" err="1"/>
              <a:t>undefined</a:t>
            </a:r>
            <a:r>
              <a:rPr lang="es-ES" dirty="0"/>
              <a:t>, </a:t>
            </a:r>
            <a:r>
              <a:rPr lang="es-ES" dirty="0" err="1"/>
              <a:t>undefined</a:t>
            </a:r>
            <a:r>
              <a:rPr lang="es-ES" dirty="0"/>
              <a:t>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111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Definición</a:t>
            </a:r>
          </a:p>
          <a:p>
            <a:r>
              <a:rPr lang="es-ES" dirty="0"/>
              <a:t>a = {clave1: "valor", clave2, 22};</a:t>
            </a:r>
          </a:p>
          <a:p>
            <a:r>
              <a:rPr lang="es-ES" b="1" dirty="0"/>
              <a:t>Recorrer el objeto</a:t>
            </a:r>
          </a:p>
          <a:p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key</a:t>
            </a:r>
            <a:r>
              <a:rPr lang="es-ES" dirty="0"/>
              <a:t> in a) {</a:t>
            </a:r>
          </a:p>
          <a:p>
            <a:r>
              <a:rPr lang="es-ES" dirty="0"/>
              <a:t>    // Hacer algo con la clave </a:t>
            </a:r>
            <a:r>
              <a:rPr lang="es-ES" dirty="0" err="1"/>
              <a:t>key</a:t>
            </a:r>
            <a:endParaRPr lang="es-ES" dirty="0"/>
          </a:p>
          <a:p>
            <a:r>
              <a:rPr lang="es-ES" dirty="0"/>
              <a:t>}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563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Definición</a:t>
            </a:r>
          </a:p>
          <a:p>
            <a:r>
              <a:rPr lang="es-CO" b="1" dirty="0" err="1"/>
              <a:t>class</a:t>
            </a:r>
            <a:r>
              <a:rPr lang="es-CO" b="1" dirty="0"/>
              <a:t> Evaluador {</a:t>
            </a:r>
          </a:p>
          <a:p>
            <a:r>
              <a:rPr lang="es-CO" dirty="0"/>
              <a:t>    constructor(</a:t>
            </a:r>
            <a:r>
              <a:rPr lang="es-CO" dirty="0" err="1"/>
              <a:t>uuid</a:t>
            </a:r>
            <a:r>
              <a:rPr lang="es-CO" dirty="0"/>
              <a:t>, </a:t>
            </a:r>
            <a:r>
              <a:rPr lang="es-CO" dirty="0" err="1"/>
              <a:t>Name</a:t>
            </a:r>
            <a:r>
              <a:rPr lang="es-CO" dirty="0"/>
              <a:t>, </a:t>
            </a:r>
            <a:r>
              <a:rPr lang="es-CO" dirty="0" err="1"/>
              <a:t>lastName</a:t>
            </a:r>
            <a:r>
              <a:rPr lang="es-CO" dirty="0"/>
              <a:t>) {</a:t>
            </a:r>
          </a:p>
          <a:p>
            <a:r>
              <a:rPr lang="es-CO" dirty="0"/>
              <a:t>        </a:t>
            </a:r>
            <a:r>
              <a:rPr lang="es-CO" dirty="0" err="1"/>
              <a:t>this.uuid</a:t>
            </a:r>
            <a:r>
              <a:rPr lang="es-CO" dirty="0"/>
              <a:t> = </a:t>
            </a:r>
            <a:r>
              <a:rPr lang="es-CO" dirty="0" err="1"/>
              <a:t>uuid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this.Name</a:t>
            </a:r>
            <a:r>
              <a:rPr lang="es-CO" dirty="0"/>
              <a:t> = </a:t>
            </a:r>
            <a:r>
              <a:rPr lang="es-CO" dirty="0" err="1"/>
              <a:t>Name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this.lastName</a:t>
            </a:r>
            <a:r>
              <a:rPr lang="es-CO" dirty="0"/>
              <a:t> = </a:t>
            </a:r>
            <a:r>
              <a:rPr lang="es-CO" dirty="0" err="1"/>
              <a:t>lastName</a:t>
            </a:r>
            <a:r>
              <a:rPr lang="es-CO" dirty="0"/>
              <a:t>;</a:t>
            </a:r>
          </a:p>
          <a:p>
            <a:pPr marL="201168" lvl="1" indent="0">
              <a:buNone/>
            </a:pPr>
            <a:r>
              <a:rPr lang="es-CO" dirty="0"/>
              <a:t>  }</a:t>
            </a:r>
          </a:p>
          <a:p>
            <a:r>
              <a:rPr lang="es-CO" dirty="0"/>
              <a:t>}</a:t>
            </a:r>
          </a:p>
          <a:p>
            <a:r>
              <a:rPr lang="es-ES" dirty="0"/>
              <a:t>Se pueden definir como clases, para producir objetos:</a:t>
            </a:r>
          </a:p>
          <a:p>
            <a:r>
              <a:rPr lang="es-CO" b="1" dirty="0" err="1"/>
              <a:t>var</a:t>
            </a:r>
            <a:r>
              <a:rPr lang="es-CO" dirty="0"/>
              <a:t> </a:t>
            </a:r>
            <a:r>
              <a:rPr lang="es-CO" dirty="0" err="1"/>
              <a:t>rater</a:t>
            </a:r>
            <a:r>
              <a:rPr lang="es-CO" dirty="0"/>
              <a:t> = </a:t>
            </a:r>
            <a:r>
              <a:rPr lang="es-CO" b="1" dirty="0"/>
              <a:t>new</a:t>
            </a:r>
            <a:r>
              <a:rPr lang="es-CO" dirty="0"/>
              <a:t> Evaluador(id, </a:t>
            </a:r>
            <a:r>
              <a:rPr lang="es-CO" dirty="0" err="1"/>
              <a:t>name,lasname</a:t>
            </a:r>
            <a:r>
              <a:rPr lang="es-CO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404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Definición</a:t>
            </a:r>
          </a:p>
          <a:p>
            <a:r>
              <a:rPr lang="es-CO" b="1" dirty="0" err="1"/>
              <a:t>class</a:t>
            </a:r>
            <a:r>
              <a:rPr lang="es-CO" b="1" dirty="0"/>
              <a:t> Evaluador {</a:t>
            </a:r>
          </a:p>
          <a:p>
            <a:r>
              <a:rPr lang="es-CO" dirty="0"/>
              <a:t>    </a:t>
            </a:r>
            <a:r>
              <a:rPr lang="es-CO" b="1" dirty="0"/>
              <a:t>constructor</a:t>
            </a:r>
            <a:r>
              <a:rPr lang="es-CO" dirty="0"/>
              <a:t>(</a:t>
            </a:r>
            <a:r>
              <a:rPr lang="es-CO" dirty="0" err="1"/>
              <a:t>uuid</a:t>
            </a:r>
            <a:r>
              <a:rPr lang="es-CO" dirty="0"/>
              <a:t>, </a:t>
            </a:r>
            <a:r>
              <a:rPr lang="es-CO" dirty="0" err="1"/>
              <a:t>Name</a:t>
            </a:r>
            <a:r>
              <a:rPr lang="es-CO" dirty="0"/>
              <a:t>, </a:t>
            </a:r>
            <a:r>
              <a:rPr lang="es-CO" dirty="0" err="1"/>
              <a:t>lastName</a:t>
            </a:r>
            <a:r>
              <a:rPr lang="es-CO" dirty="0"/>
              <a:t>) {</a:t>
            </a:r>
          </a:p>
          <a:p>
            <a:r>
              <a:rPr lang="es-CO" dirty="0"/>
              <a:t>        </a:t>
            </a:r>
            <a:r>
              <a:rPr lang="es-CO" dirty="0" err="1"/>
              <a:t>this.uuid</a:t>
            </a:r>
            <a:r>
              <a:rPr lang="es-CO" dirty="0"/>
              <a:t> = </a:t>
            </a:r>
            <a:r>
              <a:rPr lang="es-CO" dirty="0" err="1"/>
              <a:t>uuid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this.Name</a:t>
            </a:r>
            <a:r>
              <a:rPr lang="es-CO" dirty="0"/>
              <a:t> = </a:t>
            </a:r>
            <a:r>
              <a:rPr lang="es-CO" dirty="0" err="1"/>
              <a:t>Name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this.lastName</a:t>
            </a:r>
            <a:r>
              <a:rPr lang="es-CO" dirty="0"/>
              <a:t> = </a:t>
            </a:r>
            <a:r>
              <a:rPr lang="es-CO" dirty="0" err="1"/>
              <a:t>lastName</a:t>
            </a:r>
            <a:r>
              <a:rPr lang="es-CO" dirty="0"/>
              <a:t>;</a:t>
            </a:r>
          </a:p>
          <a:p>
            <a:pPr marL="201168" lvl="1" indent="0">
              <a:buNone/>
            </a:pPr>
            <a:r>
              <a:rPr lang="es-CO" dirty="0"/>
              <a:t>  }</a:t>
            </a:r>
          </a:p>
          <a:p>
            <a:r>
              <a:rPr lang="es-CO" dirty="0"/>
              <a:t>    </a:t>
            </a:r>
            <a:r>
              <a:rPr lang="es-CO" dirty="0" err="1"/>
              <a:t>toJson</a:t>
            </a:r>
            <a:r>
              <a:rPr lang="es-CO" dirty="0"/>
              <a:t>(){</a:t>
            </a:r>
          </a:p>
          <a:p>
            <a:r>
              <a:rPr lang="es-CO" b="1" dirty="0"/>
              <a:t>        </a:t>
            </a:r>
            <a:r>
              <a:rPr lang="es-CO" b="1" dirty="0" err="1"/>
              <a:t>return</a:t>
            </a:r>
            <a:r>
              <a:rPr lang="es-CO" dirty="0"/>
              <a:t> </a:t>
            </a:r>
            <a:r>
              <a:rPr lang="es-CO" dirty="0" err="1"/>
              <a:t>JSON.stringify</a:t>
            </a:r>
            <a:r>
              <a:rPr lang="es-CO" dirty="0"/>
              <a:t>(</a:t>
            </a:r>
            <a:r>
              <a:rPr lang="es-CO" dirty="0" err="1"/>
              <a:t>this</a:t>
            </a:r>
            <a:r>
              <a:rPr lang="es-CO" dirty="0"/>
              <a:t>)</a:t>
            </a:r>
          </a:p>
          <a:p>
            <a:pPr marL="201168" lvl="1" indent="0">
              <a:buNone/>
            </a:pPr>
            <a:r>
              <a:rPr lang="es-CO" dirty="0"/>
              <a:t>  }</a:t>
            </a:r>
          </a:p>
          <a:p>
            <a:r>
              <a:rPr lang="es-CO" dirty="0"/>
              <a:t>}</a:t>
            </a:r>
          </a:p>
          <a:p>
            <a:r>
              <a:rPr lang="es-ES" dirty="0"/>
              <a:t>Cada uno de los objetos puede tener una función para transformarlo en JSON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055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PAPEL EN DESARROLLO ACTUAL</a:t>
            </a:r>
          </a:p>
        </p:txBody>
      </p:sp>
    </p:spTree>
    <p:extLst>
      <p:ext uri="{BB962C8B-B14F-4D97-AF65-F5344CB8AC3E}">
        <p14:creationId xmlns:p14="http://schemas.microsoft.com/office/powerpoint/2010/main" val="273982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0CD46-20BB-6149-96D2-E5D110BB9B20}"/>
              </a:ext>
            </a:extLst>
          </p:cNvPr>
          <p:cNvSpPr txBox="1"/>
          <p:nvPr/>
        </p:nvSpPr>
        <p:spPr>
          <a:xfrm>
            <a:off x="1620350" y="2581696"/>
            <a:ext cx="3142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+mj-lt"/>
              </a:rPr>
              <a:t>Nuestro</a:t>
            </a:r>
            <a:r>
              <a:rPr lang="en-US" i="1" dirty="0">
                <a:latin typeface="+mj-lt"/>
              </a:rPr>
              <a:t> backend </a:t>
            </a:r>
            <a:r>
              <a:rPr lang="en-US" i="1" dirty="0" err="1">
                <a:latin typeface="+mj-lt"/>
              </a:rPr>
              <a:t>entonces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está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compuesto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por</a:t>
            </a:r>
            <a:r>
              <a:rPr lang="en-US" i="1" dirty="0">
                <a:latin typeface="+mj-lt"/>
              </a:rPr>
              <a:t> el API Rest, el </a:t>
            </a:r>
            <a:r>
              <a:rPr lang="en-US" i="1" dirty="0" err="1">
                <a:latin typeface="+mj-lt"/>
              </a:rPr>
              <a:t>servidor</a:t>
            </a:r>
            <a:r>
              <a:rPr lang="en-US" i="1" dirty="0">
                <a:latin typeface="+mj-lt"/>
              </a:rPr>
              <a:t> y la base de </a:t>
            </a:r>
            <a:r>
              <a:rPr lang="en-US" i="1" dirty="0" err="1">
                <a:latin typeface="+mj-lt"/>
              </a:rPr>
              <a:t>datos</a:t>
            </a:r>
            <a:endParaRPr lang="en-US" i="1" dirty="0">
              <a:latin typeface="+mj-lt"/>
            </a:endParaRP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922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0CD46-20BB-6149-96D2-E5D110BB9B20}"/>
              </a:ext>
            </a:extLst>
          </p:cNvPr>
          <p:cNvSpPr txBox="1"/>
          <p:nvPr/>
        </p:nvSpPr>
        <p:spPr>
          <a:xfrm>
            <a:off x="1620350" y="2581696"/>
            <a:ext cx="3142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+mj-lt"/>
              </a:rPr>
              <a:t>Nuestro</a:t>
            </a:r>
            <a:r>
              <a:rPr lang="en-US" i="1" dirty="0">
                <a:latin typeface="+mj-lt"/>
              </a:rPr>
              <a:t> backend </a:t>
            </a:r>
            <a:r>
              <a:rPr lang="en-US" i="1" dirty="0" err="1">
                <a:latin typeface="+mj-lt"/>
              </a:rPr>
              <a:t>entonces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está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compuesto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por</a:t>
            </a:r>
            <a:r>
              <a:rPr lang="en-US" i="1" dirty="0">
                <a:latin typeface="+mj-lt"/>
              </a:rPr>
              <a:t> el API Rest, el </a:t>
            </a:r>
            <a:r>
              <a:rPr lang="en-US" i="1" dirty="0" err="1">
                <a:latin typeface="+mj-lt"/>
              </a:rPr>
              <a:t>servidor</a:t>
            </a:r>
            <a:r>
              <a:rPr lang="en-US" i="1" dirty="0">
                <a:latin typeface="+mj-lt"/>
              </a:rPr>
              <a:t> y la base de </a:t>
            </a:r>
            <a:r>
              <a:rPr lang="en-US" i="1" dirty="0" err="1">
                <a:latin typeface="+mj-lt"/>
              </a:rPr>
              <a:t>datos</a:t>
            </a:r>
            <a:endParaRPr lang="en-US" i="1" dirty="0">
              <a:latin typeface="+mj-lt"/>
            </a:endParaRP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7736228" y="4672977"/>
            <a:ext cx="3142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+mj-lt"/>
              </a:rPr>
              <a:t>Javascript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puede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ser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utilizado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también</a:t>
            </a:r>
            <a:r>
              <a:rPr lang="en-US" i="1" dirty="0">
                <a:latin typeface="+mj-lt"/>
              </a:rPr>
              <a:t> para </a:t>
            </a:r>
            <a:r>
              <a:rPr lang="en-US" i="1" dirty="0" err="1">
                <a:latin typeface="+mj-lt"/>
              </a:rPr>
              <a:t>programar</a:t>
            </a:r>
            <a:r>
              <a:rPr lang="en-US" i="1" dirty="0">
                <a:latin typeface="+mj-lt"/>
              </a:rPr>
              <a:t> el backend, </a:t>
            </a:r>
            <a:r>
              <a:rPr lang="en-US" i="1" dirty="0" err="1">
                <a:latin typeface="+mj-lt"/>
              </a:rPr>
              <a:t>usando</a:t>
            </a:r>
            <a:r>
              <a:rPr lang="en-US" i="1" dirty="0">
                <a:latin typeface="+mj-lt"/>
              </a:rPr>
              <a:t> NODE JS</a:t>
            </a:r>
          </a:p>
        </p:txBody>
      </p:sp>
    </p:spTree>
    <p:extLst>
      <p:ext uri="{BB962C8B-B14F-4D97-AF65-F5344CB8AC3E}">
        <p14:creationId xmlns:p14="http://schemas.microsoft.com/office/powerpoint/2010/main" val="328513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158913"/>
            <a:ext cx="368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el </a:t>
            </a:r>
            <a:r>
              <a:rPr lang="en-US" i="1" dirty="0" err="1">
                <a:latin typeface="+mj-lt"/>
              </a:rPr>
              <a:t>lado</a:t>
            </a:r>
            <a:r>
              <a:rPr lang="en-US" i="1" dirty="0">
                <a:latin typeface="+mj-lt"/>
              </a:rPr>
              <a:t> del front, hasta el </a:t>
            </a:r>
            <a:r>
              <a:rPr lang="en-US" i="1" dirty="0" err="1">
                <a:latin typeface="+mj-lt"/>
              </a:rPr>
              <a:t>momento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hemos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usado</a:t>
            </a:r>
            <a:r>
              <a:rPr lang="en-US" i="1" dirty="0">
                <a:latin typeface="+mj-lt"/>
              </a:rPr>
              <a:t> postman, </a:t>
            </a:r>
            <a:r>
              <a:rPr lang="en-US" i="1" dirty="0" err="1">
                <a:latin typeface="+mj-lt"/>
              </a:rPr>
              <a:t>pero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vamos</a:t>
            </a:r>
            <a:r>
              <a:rPr lang="en-US" i="1" dirty="0">
                <a:latin typeface="+mj-lt"/>
              </a:rPr>
              <a:t> a </a:t>
            </a:r>
            <a:r>
              <a:rPr lang="en-US" i="1" dirty="0" err="1">
                <a:latin typeface="+mj-lt"/>
              </a:rPr>
              <a:t>intercambiarlo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por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una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pagina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683026" y="2400737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081422" y="2010372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POSTMAN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stCxn id="3" idx="3"/>
            <a:endCxn id="12" idx="1"/>
          </p:cNvCxnSpPr>
          <p:nvPr/>
        </p:nvCxnSpPr>
        <p:spPr>
          <a:xfrm flipV="1">
            <a:off x="3631096" y="3163519"/>
            <a:ext cx="4010657" cy="36489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5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158913"/>
            <a:ext cx="368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el </a:t>
            </a:r>
            <a:r>
              <a:rPr lang="en-US" i="1" dirty="0" err="1">
                <a:latin typeface="+mj-lt"/>
              </a:rPr>
              <a:t>lado</a:t>
            </a:r>
            <a:r>
              <a:rPr lang="en-US" i="1" dirty="0">
                <a:latin typeface="+mj-lt"/>
              </a:rPr>
              <a:t> del front, hasta el </a:t>
            </a:r>
            <a:r>
              <a:rPr lang="en-US" i="1" dirty="0" err="1">
                <a:latin typeface="+mj-lt"/>
              </a:rPr>
              <a:t>momento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hemos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usado</a:t>
            </a:r>
            <a:r>
              <a:rPr lang="en-US" i="1" dirty="0">
                <a:latin typeface="+mj-lt"/>
              </a:rPr>
              <a:t> postman, </a:t>
            </a:r>
            <a:r>
              <a:rPr lang="en-US" i="1" dirty="0" err="1">
                <a:latin typeface="+mj-lt"/>
              </a:rPr>
              <a:t>pero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vamos</a:t>
            </a:r>
            <a:r>
              <a:rPr lang="en-US" i="1" dirty="0">
                <a:latin typeface="+mj-lt"/>
              </a:rPr>
              <a:t> a </a:t>
            </a:r>
            <a:r>
              <a:rPr lang="en-US" i="1" dirty="0" err="1">
                <a:latin typeface="+mj-lt"/>
              </a:rPr>
              <a:t>intercambiarlo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por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una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pagina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746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304090"/>
            <a:ext cx="36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El DOM </a:t>
            </a:r>
            <a:r>
              <a:rPr lang="en-US" i="1" dirty="0" err="1">
                <a:latin typeface="+mj-lt"/>
              </a:rPr>
              <a:t>representa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objetos</a:t>
            </a:r>
            <a:r>
              <a:rPr lang="en-US" i="1" dirty="0">
                <a:latin typeface="+mj-lt"/>
              </a:rPr>
              <a:t> visuals </a:t>
            </a:r>
            <a:r>
              <a:rPr lang="en-US" i="1" dirty="0" err="1">
                <a:latin typeface="+mj-lt"/>
              </a:rPr>
              <a:t>declarados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el </a:t>
            </a:r>
            <a:r>
              <a:rPr lang="en-US" i="1" dirty="0" err="1">
                <a:latin typeface="+mj-lt"/>
              </a:rPr>
              <a:t>javascript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CBBD32-B63E-D04B-867A-155696E26DDA}"/>
              </a:ext>
            </a:extLst>
          </p:cNvPr>
          <p:cNvCxnSpPr/>
          <p:nvPr/>
        </p:nvCxnSpPr>
        <p:spPr>
          <a:xfrm flipV="1">
            <a:off x="1341479" y="4874074"/>
            <a:ext cx="0" cy="37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0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304090"/>
            <a:ext cx="36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El script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JS </a:t>
            </a:r>
            <a:r>
              <a:rPr lang="en-US" i="1" dirty="0" err="1">
                <a:latin typeface="+mj-lt"/>
              </a:rPr>
              <a:t>es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capaz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modificarlo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tiempo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ejecución</a:t>
            </a:r>
            <a:r>
              <a:rPr lang="en-US" i="1" dirty="0">
                <a:latin typeface="+mj-lt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CBBD32-B63E-D04B-867A-155696E26DDA}"/>
              </a:ext>
            </a:extLst>
          </p:cNvPr>
          <p:cNvCxnSpPr/>
          <p:nvPr/>
        </p:nvCxnSpPr>
        <p:spPr>
          <a:xfrm flipV="1">
            <a:off x="1341479" y="4874074"/>
            <a:ext cx="0" cy="37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4104558" y="4269229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6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2076929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11670</TotalTime>
  <Words>667</Words>
  <Application>Microsoft Macintosh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Retrospección</vt:lpstr>
      <vt:lpstr>Semana 13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Tipos de datos</vt:lpstr>
      <vt:lpstr>Funciones</vt:lpstr>
      <vt:lpstr>Arreglos</vt:lpstr>
      <vt:lpstr>Arreglos</vt:lpstr>
      <vt:lpstr>Arreglos</vt:lpstr>
      <vt:lpstr>Objetos o diccionarios</vt:lpstr>
      <vt:lpstr>Objetos o diccionarios</vt:lpstr>
      <vt:lpstr>Objetos o diccionarios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229</cp:revision>
  <dcterms:created xsi:type="dcterms:W3CDTF">2019-02-03T15:35:16Z</dcterms:created>
  <dcterms:modified xsi:type="dcterms:W3CDTF">2020-04-27T15:31:06Z</dcterms:modified>
</cp:coreProperties>
</file>