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6" r:id="rId20"/>
    <p:sldId id="296" r:id="rId21"/>
    <p:sldId id="298" r:id="rId22"/>
    <p:sldId id="297" r:id="rId23"/>
    <p:sldId id="259" r:id="rId24"/>
    <p:sldId id="295" r:id="rId25"/>
    <p:sldId id="294" r:id="rId26"/>
    <p:sldId id="293" r:id="rId27"/>
    <p:sldId id="291" r:id="rId28"/>
    <p:sldId id="292" r:id="rId29"/>
    <p:sldId id="290" r:id="rId30"/>
    <p:sldId id="289" r:id="rId31"/>
    <p:sldId id="287" r:id="rId32"/>
    <p:sldId id="284" r:id="rId33"/>
    <p:sldId id="307" r:id="rId34"/>
    <p:sldId id="306" r:id="rId35"/>
    <p:sldId id="305" r:id="rId36"/>
    <p:sldId id="304" r:id="rId37"/>
    <p:sldId id="303" r:id="rId38"/>
    <p:sldId id="302" r:id="rId39"/>
    <p:sldId id="301" r:id="rId40"/>
    <p:sldId id="300" r:id="rId41"/>
    <p:sldId id="299" r:id="rId42"/>
    <p:sldId id="308" r:id="rId43"/>
    <p:sldId id="309" r:id="rId4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31"/>
  </p:normalViewPr>
  <p:slideViewPr>
    <p:cSldViewPr snapToGrid="0">
      <p:cViewPr varScale="1">
        <p:scale>
          <a:sx n="97" d="100"/>
          <a:sy n="97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04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669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14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7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66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334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12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99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64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65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1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88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7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20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8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ENLACE TCP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40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40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22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41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41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1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85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42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4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04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43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43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12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44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p44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38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45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7" name="Google Shape;547;p45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5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5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5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54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46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5" name="Google Shape;565;p46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6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6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6"/>
          <p:cNvSpPr/>
          <p:nvPr/>
        </p:nvSpPr>
        <p:spPr>
          <a:xfrm>
            <a:off x="933527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88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Puerto de red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Los puertos están añadidos en la capa de transporte (Capa 4 del modelo OSI). Permite enviar y recibir mensajes simultáneamente de diversas aplicaciones.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Para poder determinar de qué aplicación se trata, el encabezado y el número de puerto de red están definidos, según la aplicación.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Los puertos tienen 2 bytes de extensión, por cual hay 65536 posibles puertos.</a:t>
            </a:r>
            <a:endParaRPr lang="es-CO" dirty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Los puertos inferiores al 1024, son los </a:t>
            </a:r>
            <a:r>
              <a:rPr lang="es-ES" b="1" dirty="0"/>
              <a:t>puertos bien conocidos</a:t>
            </a:r>
            <a:r>
              <a:rPr lang="es-ES" dirty="0"/>
              <a:t>, usados aplicaciones del sistema. Entre 1024 y 49151 son </a:t>
            </a:r>
            <a:r>
              <a:rPr lang="es-ES" b="1" dirty="0"/>
              <a:t>puertos registrados </a:t>
            </a:r>
            <a:r>
              <a:rPr lang="es-ES" dirty="0"/>
              <a:t>por la IANA. El resto son </a:t>
            </a:r>
            <a:r>
              <a:rPr lang="es-ES" b="1" dirty="0"/>
              <a:t>puertos dinámicos </a:t>
            </a:r>
            <a:r>
              <a:rPr lang="es-ES" dirty="0"/>
              <a:t>usados para conexiones P2P</a:t>
            </a:r>
          </a:p>
        </p:txBody>
      </p:sp>
    </p:spTree>
    <p:extLst>
      <p:ext uri="{BB962C8B-B14F-4D97-AF65-F5344CB8AC3E}">
        <p14:creationId xmlns:p14="http://schemas.microsoft.com/office/powerpoint/2010/main" val="268769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Puertos de red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71223"/>
              </p:ext>
            </p:extLst>
          </p:nvPr>
        </p:nvGraphicFramePr>
        <p:xfrm>
          <a:off x="1894348" y="185037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88">
                  <a:extLst>
                    <a:ext uri="{9D8B030D-6E8A-4147-A177-3AD203B41FA5}">
                      <a16:colId xmlns:a16="http://schemas.microsoft.com/office/drawing/2014/main" val="2963588585"/>
                    </a:ext>
                  </a:extLst>
                </a:gridCol>
                <a:gridCol w="6994012">
                  <a:extLst>
                    <a:ext uri="{9D8B030D-6E8A-4147-A177-3AD203B41FA5}">
                      <a16:colId xmlns:a16="http://schemas.microsoft.com/office/drawing/2014/main" val="192907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Protocolo o aplicación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3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TCP </a:t>
                      </a:r>
                      <a:r>
                        <a:rPr lang="es-ES" dirty="0" err="1"/>
                        <a:t>port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service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multiplexer</a:t>
                      </a:r>
                      <a:r>
                        <a:rPr lang="es-ES" dirty="0"/>
                        <a:t> (TCPMUX)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FTP</a:t>
                      </a:r>
                      <a:r>
                        <a:rPr lang="es-ES" baseline="0" dirty="0"/>
                        <a:t> – Data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FTP –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SSH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Telnet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DNS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80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443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0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546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DHCP </a:t>
                      </a:r>
                      <a:r>
                        <a:rPr lang="es-ES" dirty="0" err="1"/>
                        <a:t>Client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3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547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DHCP Server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9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3306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MySQL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1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9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FLUJO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07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2"/>
          <p:cNvCxnSpPr>
            <a:stCxn id="329" idx="3"/>
          </p:cNvCxnSpPr>
          <p:nvPr/>
        </p:nvCxnSpPr>
        <p:spPr>
          <a:xfrm>
            <a:off x="3850784" y="3709116"/>
            <a:ext cx="37971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3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63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587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8618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3362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538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988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732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8228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8733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8191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751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3"/>
          <p:cNvCxnSpPr/>
          <p:nvPr/>
        </p:nvCxnSpPr>
        <p:spPr>
          <a:xfrm rot="10800000" flipH="1">
            <a:off x="3850784" y="3340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33"/>
          <p:cNvSpPr txBox="1"/>
          <p:nvPr/>
        </p:nvSpPr>
        <p:spPr>
          <a:xfrm>
            <a:off x="3554569" y="3330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6126480" y="3332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822065" y="2955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879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2466420" y="6071415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497273" y="574815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1809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TRANSFERENCIA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497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0064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8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83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53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66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16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23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expires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273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34"/>
          <p:cNvCxnSpPr/>
          <p:nvPr/>
        </p:nvCxnSpPr>
        <p:spPr>
          <a:xfrm rot="10800000" flipH="1">
            <a:off x="3850784" y="3594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34"/>
          <p:cNvSpPr txBox="1"/>
          <p:nvPr/>
        </p:nvSpPr>
        <p:spPr>
          <a:xfrm>
            <a:off x="3554569" y="3584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6126480" y="3586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22065" y="3209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443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563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Retransmit</a:t>
            </a:r>
            <a:r>
              <a:rPr lang="es-ES" dirty="0"/>
              <a:t> </a:t>
            </a:r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0889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 flipH="1">
            <a:off x="2466420" y="572468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Retransmit</a:t>
            </a:r>
            <a:r>
              <a:rPr lang="es-ES" dirty="0"/>
              <a:t> </a:t>
            </a:r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645064" y="5395798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0741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Competencia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/>
              <a:t>Buscador de host</a:t>
            </a:r>
          </a:p>
          <a:p>
            <a:r>
              <a:rPr lang="es-ES" dirty="0"/>
              <a:t>Realice un programa buscador de host que sea capaz de buscar host automáticamente en redes con máscara de subred de 8, 16 o 24.</a:t>
            </a:r>
          </a:p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864191" y="3504845"/>
            <a:ext cx="462013" cy="4620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37" y="5155926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5388542" y="5155926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147A826-5A8C-094C-84FA-4CBF34161233}"/>
              </a:ext>
            </a:extLst>
          </p:cNvPr>
          <p:cNvCxnSpPr>
            <a:stCxn id="10" idx="0"/>
            <a:endCxn id="5" idx="1"/>
          </p:cNvCxnSpPr>
          <p:nvPr/>
        </p:nvCxnSpPr>
        <p:spPr>
          <a:xfrm rot="5400000" flipH="1" flipV="1">
            <a:off x="4556183" y="3847920"/>
            <a:ext cx="1420075" cy="11959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EAF593B-444B-A549-8CA1-82B964A102EB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5170396" y="4416011"/>
            <a:ext cx="1189068" cy="29076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3698139-9634-0A44-9AC0-FC15C532AB4E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5830928" y="4416010"/>
            <a:ext cx="1189070" cy="29076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7C5B59CC-53B4-064A-9D57-3CC6B2FFDA17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rot="16200000" flipV="1">
            <a:off x="6214137" y="3847920"/>
            <a:ext cx="1420075" cy="11959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03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grupal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/>
              <a:t>Teléfono roto</a:t>
            </a:r>
          </a:p>
          <a:p>
            <a:r>
              <a:rPr lang="es-ES" dirty="0"/>
              <a:t>Seleccionen un mensaje y transmítanlo de forma que pase por cada uno de los computadores.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437246" y="3330341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5388543" y="3330340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40" y="3330339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291137" y="3330338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291137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4437245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782724" y="527696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60379" y="526430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10" idx="0"/>
            <a:endCxn id="9" idx="2"/>
          </p:cNvCxnSpPr>
          <p:nvPr/>
        </p:nvCxnSpPr>
        <p:spPr>
          <a:xfrm flipV="1">
            <a:off x="4668250" y="4705147"/>
            <a:ext cx="2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9" idx="0"/>
            <a:endCxn id="4" idx="2"/>
          </p:cNvCxnSpPr>
          <p:nvPr/>
        </p:nvCxnSpPr>
        <p:spPr>
          <a:xfrm flipV="1">
            <a:off x="4668252" y="3792354"/>
            <a:ext cx="1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3"/>
            <a:endCxn id="5" idx="1"/>
          </p:cNvCxnSpPr>
          <p:nvPr/>
        </p:nvCxnSpPr>
        <p:spPr>
          <a:xfrm flipV="1">
            <a:off x="4899259" y="3561347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850556" y="3546726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6801852" y="3546725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2"/>
            <a:endCxn id="8" idx="0"/>
          </p:cNvCxnSpPr>
          <p:nvPr/>
        </p:nvCxnSpPr>
        <p:spPr>
          <a:xfrm>
            <a:off x="7522144" y="3792351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7522141" y="4705144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1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35"/>
          <p:cNvCxnSpPr/>
          <p:nvPr/>
        </p:nvCxnSpPr>
        <p:spPr>
          <a:xfrm rot="10800000" flipH="1">
            <a:off x="3850784" y="38615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" name="Google Shape;377;p35"/>
          <p:cNvSpPr txBox="1"/>
          <p:nvPr/>
        </p:nvSpPr>
        <p:spPr>
          <a:xfrm>
            <a:off x="3554569" y="38507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6126480" y="38527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4822065" y="34759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71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36"/>
          <p:cNvCxnSpPr/>
          <p:nvPr/>
        </p:nvCxnSpPr>
        <p:spPr>
          <a:xfrm rot="10800000" flipH="1">
            <a:off x="3850784" y="4090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36"/>
          <p:cNvSpPr txBox="1"/>
          <p:nvPr/>
        </p:nvSpPr>
        <p:spPr>
          <a:xfrm>
            <a:off x="3554569" y="4079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6126480" y="4081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6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4822065" y="37045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5555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90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875763" y="5035639"/>
            <a:ext cx="77509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permite establecer distintos servicios y separarlos por funciones. Algunos servicios son Transmisiones en vivo, Web, Web segura, Transferencia de archivos, e-mail.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7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37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22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38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38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81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39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8752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4404</TotalTime>
  <Words>870</Words>
  <Application>Microsoft Macintosh PowerPoint</Application>
  <PresentationFormat>Widescreen</PresentationFormat>
  <Paragraphs>366</Paragraphs>
  <Slides>43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Calibri</vt:lpstr>
      <vt:lpstr>Calibri Light</vt:lpstr>
      <vt:lpstr>Courier New</vt:lpstr>
      <vt:lpstr>Retrospección</vt:lpstr>
      <vt:lpstr>Semana 2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Puerto de red</vt:lpstr>
      <vt:lpstr>Puertos de red</vt:lpstr>
      <vt:lpstr>FLUJO 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TRANSFERENCIA TCP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Competencia</vt:lpstr>
      <vt:lpstr>Taller grupal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49</cp:revision>
  <dcterms:created xsi:type="dcterms:W3CDTF">2019-02-03T15:35:16Z</dcterms:created>
  <dcterms:modified xsi:type="dcterms:W3CDTF">2020-08-18T13:51:47Z</dcterms:modified>
</cp:coreProperties>
</file>