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308" r:id="rId3"/>
    <p:sldId id="310" r:id="rId4"/>
    <p:sldId id="311" r:id="rId5"/>
    <p:sldId id="312" r:id="rId6"/>
    <p:sldId id="313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17/09/20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17/09/20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17/09/20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17/09/20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17/09/20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17/09/20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17/09/20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17/09/20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6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MVC y TPC</a:t>
            </a:r>
          </a:p>
          <a:p>
            <a:r>
              <a:rPr lang="es-ES" dirty="0"/>
              <a:t>Entrega: </a:t>
            </a:r>
            <a:r>
              <a:rPr lang="es-ES" dirty="0" err="1"/>
              <a:t>Sabado</a:t>
            </a:r>
            <a:r>
              <a:rPr lang="es-ES"/>
              <a:t> Semana </a:t>
            </a:r>
            <a:r>
              <a:rPr lang="es-E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r>
              <a:rPr lang="es-ES" dirty="0"/>
              <a:t>Realice el Chat 2.0 que permita conectarse, vía TCP, a varios usuarios al mismo tiempo. El esquema de conexión es el siguiente.</a:t>
            </a:r>
          </a:p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864191" y="3504845"/>
            <a:ext cx="462013" cy="4620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37" y="5155926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388542" y="5155926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147A826-5A8C-094C-84FA-4CBF34161233}"/>
              </a:ext>
            </a:extLst>
          </p:cNvPr>
          <p:cNvCxnSpPr>
            <a:stCxn id="10" idx="0"/>
            <a:endCxn id="5" idx="1"/>
          </p:cNvCxnSpPr>
          <p:nvPr/>
        </p:nvCxnSpPr>
        <p:spPr>
          <a:xfrm rot="5400000" flipH="1" flipV="1">
            <a:off x="4556183" y="3847920"/>
            <a:ext cx="1420075" cy="11959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EAF593B-444B-A549-8CA1-82B964A102EB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5170396" y="4416011"/>
            <a:ext cx="1189068" cy="2907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3698139-9634-0A44-9AC0-FC15C532AB4E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5830928" y="4416010"/>
            <a:ext cx="1189070" cy="2907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7C5B59CC-53B4-064A-9D57-3CC6B2FFDA17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rot="16200000" flipV="1">
            <a:off x="6214137" y="3847920"/>
            <a:ext cx="1420075" cy="11959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A5D3F9A-1CE1-B345-B8E2-B7A77DF29A60}"/>
              </a:ext>
            </a:extLst>
          </p:cNvPr>
          <p:cNvSpPr/>
          <p:nvPr/>
        </p:nvSpPr>
        <p:spPr>
          <a:xfrm>
            <a:off x="5733648" y="3144334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55F280-F110-4041-A549-CCF0317C9C97}"/>
              </a:ext>
            </a:extLst>
          </p:cNvPr>
          <p:cNvSpPr/>
          <p:nvPr/>
        </p:nvSpPr>
        <p:spPr>
          <a:xfrm>
            <a:off x="4248807" y="5656447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01E016-9F96-2946-8649-05C0BC032F92}"/>
              </a:ext>
            </a:extLst>
          </p:cNvPr>
          <p:cNvSpPr/>
          <p:nvPr/>
        </p:nvSpPr>
        <p:spPr>
          <a:xfrm>
            <a:off x="5200106" y="5656447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02E8AD-FFED-C742-B20A-0DD5589DE79A}"/>
              </a:ext>
            </a:extLst>
          </p:cNvPr>
          <p:cNvSpPr/>
          <p:nvPr/>
        </p:nvSpPr>
        <p:spPr>
          <a:xfrm>
            <a:off x="6151401" y="5656447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9C199D-BE32-4C4D-8346-4966400DEB17}"/>
              </a:ext>
            </a:extLst>
          </p:cNvPr>
          <p:cNvSpPr/>
          <p:nvPr/>
        </p:nvSpPr>
        <p:spPr>
          <a:xfrm>
            <a:off x="7102700" y="5656447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A836A-0816-B44D-B8B0-73246B4EBC79}"/>
              </a:ext>
            </a:extLst>
          </p:cNvPr>
          <p:cNvSpPr/>
          <p:nvPr/>
        </p:nvSpPr>
        <p:spPr>
          <a:xfrm>
            <a:off x="1429990" y="2040835"/>
            <a:ext cx="2732598" cy="401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7D102-6DB7-3B47-A976-02C4102C7D5C}"/>
              </a:ext>
            </a:extLst>
          </p:cNvPr>
          <p:cNvSpPr/>
          <p:nvPr/>
        </p:nvSpPr>
        <p:spPr>
          <a:xfrm>
            <a:off x="1582390" y="2193236"/>
            <a:ext cx="2393262" cy="5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PRChat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77ECD-8D10-794F-A047-BF04FB0A2E94}"/>
              </a:ext>
            </a:extLst>
          </p:cNvPr>
          <p:cNvSpPr/>
          <p:nvPr/>
        </p:nvSpPr>
        <p:spPr>
          <a:xfrm>
            <a:off x="1599658" y="3144162"/>
            <a:ext cx="2393262" cy="5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Escoge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EB491-546A-AF4A-8E45-09BD0E3619BA}"/>
              </a:ext>
            </a:extLst>
          </p:cNvPr>
          <p:cNvSpPr/>
          <p:nvPr/>
        </p:nvSpPr>
        <p:spPr>
          <a:xfrm>
            <a:off x="1599658" y="4116000"/>
            <a:ext cx="2393262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usuario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FF3AC-FDAB-3947-A9A0-BB73D8B60B23}"/>
              </a:ext>
            </a:extLst>
          </p:cNvPr>
          <p:cNvSpPr/>
          <p:nvPr/>
        </p:nvSpPr>
        <p:spPr>
          <a:xfrm>
            <a:off x="1665838" y="5414913"/>
            <a:ext cx="2226365" cy="45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Ingresar</a:t>
            </a:r>
            <a:endParaRPr lang="en-US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6BDDC4F8-2EE0-9B41-8DD6-46060ED9E9C5}"/>
              </a:ext>
            </a:extLst>
          </p:cNvPr>
          <p:cNvSpPr txBox="1">
            <a:spLocks/>
          </p:cNvSpPr>
          <p:nvPr/>
        </p:nvSpPr>
        <p:spPr>
          <a:xfrm>
            <a:off x="5090904" y="1845734"/>
            <a:ext cx="629271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La primera pantalla que debe verse es la pantalla de ingreso.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En esta pantalla el usuario puede elegir su nombre de usuario y en caso de que ya haya un usuario en el server con el mismo nombre, encuentre la forma de impedir el ingreso. </a:t>
            </a:r>
            <a:r>
              <a:rPr lang="es-ES" b="1" dirty="0"/>
              <a:t>1 punto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82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A836A-0816-B44D-B8B0-73246B4EBC79}"/>
              </a:ext>
            </a:extLst>
          </p:cNvPr>
          <p:cNvSpPr/>
          <p:nvPr/>
        </p:nvSpPr>
        <p:spPr>
          <a:xfrm>
            <a:off x="1429990" y="2040835"/>
            <a:ext cx="2732598" cy="401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7D102-6DB7-3B47-A976-02C4102C7D5C}"/>
              </a:ext>
            </a:extLst>
          </p:cNvPr>
          <p:cNvSpPr/>
          <p:nvPr/>
        </p:nvSpPr>
        <p:spPr>
          <a:xfrm>
            <a:off x="1582390" y="2193236"/>
            <a:ext cx="2393262" cy="5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PRChat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77ECD-8D10-794F-A047-BF04FB0A2E94}"/>
              </a:ext>
            </a:extLst>
          </p:cNvPr>
          <p:cNvSpPr/>
          <p:nvPr/>
        </p:nvSpPr>
        <p:spPr>
          <a:xfrm>
            <a:off x="1599658" y="3144162"/>
            <a:ext cx="2393262" cy="5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Escoge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EB491-546A-AF4A-8E45-09BD0E3619BA}"/>
              </a:ext>
            </a:extLst>
          </p:cNvPr>
          <p:cNvSpPr/>
          <p:nvPr/>
        </p:nvSpPr>
        <p:spPr>
          <a:xfrm>
            <a:off x="1599658" y="4116000"/>
            <a:ext cx="2393262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usuario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FF3AC-FDAB-3947-A9A0-BB73D8B60B23}"/>
              </a:ext>
            </a:extLst>
          </p:cNvPr>
          <p:cNvSpPr/>
          <p:nvPr/>
        </p:nvSpPr>
        <p:spPr>
          <a:xfrm>
            <a:off x="1665838" y="5414913"/>
            <a:ext cx="2226365" cy="45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Ingresar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26ECE-8DBE-AF42-9C42-B6D069B1D014}"/>
              </a:ext>
            </a:extLst>
          </p:cNvPr>
          <p:cNvSpPr/>
          <p:nvPr/>
        </p:nvSpPr>
        <p:spPr>
          <a:xfrm>
            <a:off x="1582389" y="4526917"/>
            <a:ext cx="2393262" cy="52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El </a:t>
            </a:r>
            <a:r>
              <a:rPr lang="en-US" sz="1400" dirty="0" err="1">
                <a:solidFill>
                  <a:srgbClr val="C00000"/>
                </a:solidFill>
              </a:rPr>
              <a:t>nombre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ya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fue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elegido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EA76177D-B898-2B40-BABF-1D2B09582C1E}"/>
              </a:ext>
            </a:extLst>
          </p:cNvPr>
          <p:cNvSpPr txBox="1">
            <a:spLocks/>
          </p:cNvSpPr>
          <p:nvPr/>
        </p:nvSpPr>
        <p:spPr>
          <a:xfrm>
            <a:off x="5090904" y="1845734"/>
            <a:ext cx="629271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La primera pantalla que debe verse es la pantalla de ingreso.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En esta pantalla el usuario puede elegir su nombre de usuario y en caso de que ya haya un usuario en el server con el mismo nombre, encuentre la forma de </a:t>
            </a:r>
            <a:r>
              <a:rPr lang="es-ES" b="1" dirty="0"/>
              <a:t>impedir el ingreso.</a:t>
            </a:r>
            <a:r>
              <a:rPr lang="es-ES" dirty="0"/>
              <a:t> </a:t>
            </a:r>
            <a:r>
              <a:rPr lang="es-ES" b="1" dirty="0"/>
              <a:t>1 punto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715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0904" y="1845734"/>
            <a:ext cx="6586231" cy="4023360"/>
          </a:xfrm>
        </p:spPr>
        <p:txBody>
          <a:bodyPr/>
          <a:lstStyle/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Esta ventana debe mostrar la ventana del chat.</a:t>
            </a:r>
          </a:p>
          <a:p>
            <a:pPr marL="0" indent="0">
              <a:buNone/>
            </a:pPr>
            <a:r>
              <a:rPr lang="es-ES" dirty="0"/>
              <a:t>Muestra cada usuario conectado en el panel derecho. </a:t>
            </a:r>
            <a:r>
              <a:rPr lang="es-ES" b="1" dirty="0"/>
              <a:t>1 punto</a:t>
            </a:r>
          </a:p>
          <a:p>
            <a:pPr marL="0" indent="0">
              <a:buNone/>
            </a:pPr>
            <a:r>
              <a:rPr lang="es-ES" dirty="0"/>
              <a:t>Cada mensaje debe llevar el nombre de usuario del autor, indicando quién lo escribió. </a:t>
            </a:r>
            <a:r>
              <a:rPr lang="es-ES" b="1" dirty="0"/>
              <a:t>0.5 puntos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“Todos” es la opción por defecto del panel izquierdo y al estar seleccionada, permite chatear con todos. </a:t>
            </a:r>
            <a:r>
              <a:rPr lang="es-ES" b="1" dirty="0"/>
              <a:t>0.5 puntos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A836A-0816-B44D-B8B0-73246B4EBC79}"/>
              </a:ext>
            </a:extLst>
          </p:cNvPr>
          <p:cNvSpPr/>
          <p:nvPr/>
        </p:nvSpPr>
        <p:spPr>
          <a:xfrm>
            <a:off x="225287" y="2040835"/>
            <a:ext cx="4638261" cy="401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EB491-546A-AF4A-8E45-09BD0E3619BA}"/>
              </a:ext>
            </a:extLst>
          </p:cNvPr>
          <p:cNvSpPr/>
          <p:nvPr/>
        </p:nvSpPr>
        <p:spPr>
          <a:xfrm>
            <a:off x="1679170" y="5438059"/>
            <a:ext cx="2393262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Mensaje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FF3AC-FDAB-3947-A9A0-BB73D8B60B23}"/>
              </a:ext>
            </a:extLst>
          </p:cNvPr>
          <p:cNvSpPr/>
          <p:nvPr/>
        </p:nvSpPr>
        <p:spPr>
          <a:xfrm>
            <a:off x="4244670" y="5438059"/>
            <a:ext cx="526151" cy="52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3CD11-7CC4-854F-BDEE-B25FCEF02A87}"/>
              </a:ext>
            </a:extLst>
          </p:cNvPr>
          <p:cNvSpPr/>
          <p:nvPr/>
        </p:nvSpPr>
        <p:spPr>
          <a:xfrm>
            <a:off x="1679169" y="2319130"/>
            <a:ext cx="3091651" cy="3011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Santiago:</a:t>
            </a:r>
          </a:p>
          <a:p>
            <a:r>
              <a:rPr lang="en-US" dirty="0" err="1">
                <a:solidFill>
                  <a:schemeClr val="tx1"/>
                </a:solidFill>
              </a:rPr>
              <a:t>Hola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Camilo:</a:t>
            </a:r>
          </a:p>
          <a:p>
            <a:r>
              <a:rPr lang="en-US" dirty="0" err="1">
                <a:solidFill>
                  <a:schemeClr val="tx1"/>
                </a:solidFill>
              </a:rPr>
              <a:t>Hola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49B90-6780-FA4A-93F0-50C312232D07}"/>
              </a:ext>
            </a:extLst>
          </p:cNvPr>
          <p:cNvSpPr/>
          <p:nvPr/>
        </p:nvSpPr>
        <p:spPr>
          <a:xfrm>
            <a:off x="225287" y="2319130"/>
            <a:ext cx="1331259" cy="523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C38B5C-4C13-A442-AB31-A7EB5B0DDFA1}"/>
              </a:ext>
            </a:extLst>
          </p:cNvPr>
          <p:cNvSpPr/>
          <p:nvPr/>
        </p:nvSpPr>
        <p:spPr>
          <a:xfrm>
            <a:off x="225287" y="2842590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D9E48-312D-2C40-A2B2-B8A81DD09D0B}"/>
              </a:ext>
            </a:extLst>
          </p:cNvPr>
          <p:cNvSpPr/>
          <p:nvPr/>
        </p:nvSpPr>
        <p:spPr>
          <a:xfrm>
            <a:off x="225286" y="3356066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Santiago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23B24C-C18B-BC44-B1D5-D37D37CB4A63}"/>
              </a:ext>
            </a:extLst>
          </p:cNvPr>
          <p:cNvSpPr/>
          <p:nvPr/>
        </p:nvSpPr>
        <p:spPr>
          <a:xfrm>
            <a:off x="225285" y="3879526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Alejandra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D43D0C-477B-6142-A38D-7E91ED6ECEAB}"/>
              </a:ext>
            </a:extLst>
          </p:cNvPr>
          <p:cNvCxnSpPr>
            <a:cxnSpLocks/>
          </p:cNvCxnSpPr>
          <p:nvPr/>
        </p:nvCxnSpPr>
        <p:spPr>
          <a:xfrm>
            <a:off x="1556544" y="2319130"/>
            <a:ext cx="0" cy="3734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6BFC7A-3631-8244-BC98-B98367F7D689}"/>
              </a:ext>
            </a:extLst>
          </p:cNvPr>
          <p:cNvSpPr/>
          <p:nvPr/>
        </p:nvSpPr>
        <p:spPr>
          <a:xfrm>
            <a:off x="225284" y="4419551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Camilo (</a:t>
            </a:r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595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0904" y="1845734"/>
            <a:ext cx="6586231" cy="4023360"/>
          </a:xfrm>
        </p:spPr>
        <p:txBody>
          <a:bodyPr/>
          <a:lstStyle/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pPr marL="0" indent="0">
              <a:buNone/>
            </a:pPr>
            <a:r>
              <a:rPr lang="es-ES" dirty="0"/>
              <a:t>Si selecciono a un usuario, puedo chatear con él usando mensajes </a:t>
            </a:r>
            <a:r>
              <a:rPr lang="es-ES" b="1" i="1" dirty="0" err="1"/>
              <a:t>Direct</a:t>
            </a:r>
            <a:r>
              <a:rPr lang="es-ES" dirty="0"/>
              <a:t>.</a:t>
            </a:r>
            <a:r>
              <a:rPr lang="es-ES" b="1" i="1" dirty="0"/>
              <a:t> </a:t>
            </a:r>
            <a:r>
              <a:rPr lang="es-ES" b="1" dirty="0"/>
              <a:t>1 punto</a:t>
            </a:r>
          </a:p>
          <a:p>
            <a:pPr marL="0" indent="0">
              <a:buNone/>
            </a:pPr>
            <a:r>
              <a:rPr lang="es-ES" dirty="0"/>
              <a:t>Cuando uno de los usuarios se desconecta, todos los demás usuarios que siguen conectados ven cómo el nombre desaparece. </a:t>
            </a:r>
            <a:r>
              <a:rPr lang="es-ES" b="1" dirty="0"/>
              <a:t>1 punto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A836A-0816-B44D-B8B0-73246B4EBC79}"/>
              </a:ext>
            </a:extLst>
          </p:cNvPr>
          <p:cNvSpPr/>
          <p:nvPr/>
        </p:nvSpPr>
        <p:spPr>
          <a:xfrm>
            <a:off x="225287" y="2040835"/>
            <a:ext cx="4638261" cy="401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EB491-546A-AF4A-8E45-09BD0E3619BA}"/>
              </a:ext>
            </a:extLst>
          </p:cNvPr>
          <p:cNvSpPr/>
          <p:nvPr/>
        </p:nvSpPr>
        <p:spPr>
          <a:xfrm>
            <a:off x="1679170" y="5438059"/>
            <a:ext cx="2393262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Mensaje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FF3AC-FDAB-3947-A9A0-BB73D8B60B23}"/>
              </a:ext>
            </a:extLst>
          </p:cNvPr>
          <p:cNvSpPr/>
          <p:nvPr/>
        </p:nvSpPr>
        <p:spPr>
          <a:xfrm>
            <a:off x="4244670" y="5438059"/>
            <a:ext cx="526151" cy="52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3CD11-7CC4-854F-BDEE-B25FCEF02A87}"/>
              </a:ext>
            </a:extLst>
          </p:cNvPr>
          <p:cNvSpPr/>
          <p:nvPr/>
        </p:nvSpPr>
        <p:spPr>
          <a:xfrm>
            <a:off x="1679169" y="2319130"/>
            <a:ext cx="3091651" cy="3011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 err="1">
                <a:solidFill>
                  <a:schemeClr val="tx1"/>
                </a:solidFill>
              </a:rPr>
              <a:t>Hola</a:t>
            </a:r>
            <a:r>
              <a:rPr lang="en-US" dirty="0">
                <a:solidFill>
                  <a:schemeClr val="tx1"/>
                </a:solidFill>
              </a:rPr>
              <a:t> Mateo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Mateo:</a:t>
            </a:r>
          </a:p>
          <a:p>
            <a:r>
              <a:rPr lang="en-US" dirty="0" err="1">
                <a:solidFill>
                  <a:schemeClr val="tx1"/>
                </a:solidFill>
              </a:rPr>
              <a:t>Hola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49B90-6780-FA4A-93F0-50C312232D07}"/>
              </a:ext>
            </a:extLst>
          </p:cNvPr>
          <p:cNvSpPr/>
          <p:nvPr/>
        </p:nvSpPr>
        <p:spPr>
          <a:xfrm>
            <a:off x="225287" y="2319130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C38B5C-4C13-A442-AB31-A7EB5B0DDFA1}"/>
              </a:ext>
            </a:extLst>
          </p:cNvPr>
          <p:cNvSpPr/>
          <p:nvPr/>
        </p:nvSpPr>
        <p:spPr>
          <a:xfrm>
            <a:off x="225287" y="2842590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D9E48-312D-2C40-A2B2-B8A81DD09D0B}"/>
              </a:ext>
            </a:extLst>
          </p:cNvPr>
          <p:cNvSpPr/>
          <p:nvPr/>
        </p:nvSpPr>
        <p:spPr>
          <a:xfrm>
            <a:off x="225286" y="3356066"/>
            <a:ext cx="1331259" cy="523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Santiago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23B24C-C18B-BC44-B1D5-D37D37CB4A63}"/>
              </a:ext>
            </a:extLst>
          </p:cNvPr>
          <p:cNvSpPr/>
          <p:nvPr/>
        </p:nvSpPr>
        <p:spPr>
          <a:xfrm>
            <a:off x="225285" y="3879526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Alejandra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D43D0C-477B-6142-A38D-7E91ED6ECEAB}"/>
              </a:ext>
            </a:extLst>
          </p:cNvPr>
          <p:cNvCxnSpPr>
            <a:cxnSpLocks/>
          </p:cNvCxnSpPr>
          <p:nvPr/>
        </p:nvCxnSpPr>
        <p:spPr>
          <a:xfrm>
            <a:off x="1556544" y="2319130"/>
            <a:ext cx="0" cy="3734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6BFC7A-3631-8244-BC98-B98367F7D689}"/>
              </a:ext>
            </a:extLst>
          </p:cNvPr>
          <p:cNvSpPr/>
          <p:nvPr/>
        </p:nvSpPr>
        <p:spPr>
          <a:xfrm>
            <a:off x="225284" y="4419551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Camilo (</a:t>
            </a:r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648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4466</TotalTime>
  <Words>321</Words>
  <Application>Microsoft Macintosh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Retrospección</vt:lpstr>
      <vt:lpstr>Semana 6</vt:lpstr>
      <vt:lpstr>Taller 2</vt:lpstr>
      <vt:lpstr>Taller 2</vt:lpstr>
      <vt:lpstr>Taller 2</vt:lpstr>
      <vt:lpstr>Taller 2</vt:lpstr>
      <vt:lpstr>Taller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57</cp:revision>
  <dcterms:created xsi:type="dcterms:W3CDTF">2019-02-03T15:35:16Z</dcterms:created>
  <dcterms:modified xsi:type="dcterms:W3CDTF">2020-09-17T14:02:24Z</dcterms:modified>
</cp:coreProperties>
</file>