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17/08/20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OBSERVER</a:t>
            </a:r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4402</TotalTime>
  <Words>842</Words>
  <Application>Microsoft Macintosh PowerPoint</Application>
  <PresentationFormat>Widescreen</PresentationFormat>
  <Paragraphs>364</Paragraphs>
  <Slides>42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Taller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47</cp:revision>
  <dcterms:created xsi:type="dcterms:W3CDTF">2019-02-03T15:35:16Z</dcterms:created>
  <dcterms:modified xsi:type="dcterms:W3CDTF">2020-08-18T02:03:07Z</dcterms:modified>
</cp:coreProperties>
</file>