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08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MVC y TPC</a:t>
            </a:r>
          </a:p>
          <a:p>
            <a:r>
              <a:rPr lang="es-ES" dirty="0"/>
              <a:t>Entrega: </a:t>
            </a:r>
            <a:r>
              <a:rPr lang="es-ES" dirty="0" err="1"/>
              <a:t>Sabado</a:t>
            </a:r>
            <a:r>
              <a:rPr lang="es-ES"/>
              <a:t> Semana </a:t>
            </a:r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r>
              <a:rPr lang="es-ES" dirty="0"/>
              <a:t>Realice el Chat 2.0 que permita conectarse, vía TCP, a varios usuarios al mismo tiempo. El esquema de conexión es el siguiente.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864191" y="3504845"/>
            <a:ext cx="462013" cy="462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37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8542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47A826-5A8C-094C-84FA-4CBF34161233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4556183" y="3847920"/>
            <a:ext cx="1420075" cy="11959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AF593B-444B-A549-8CA1-82B964A102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170396" y="4416011"/>
            <a:ext cx="1189068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3698139-9634-0A44-9AC0-FC15C532AB4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830928" y="4416010"/>
            <a:ext cx="1189070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C5B59CC-53B4-064A-9D57-3CC6B2FFDA17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V="1">
            <a:off x="6214137" y="3847920"/>
            <a:ext cx="1420075" cy="1195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5D3F9A-1CE1-B345-B8E2-B7A77DF29A60}"/>
              </a:ext>
            </a:extLst>
          </p:cNvPr>
          <p:cNvSpPr/>
          <p:nvPr/>
        </p:nvSpPr>
        <p:spPr>
          <a:xfrm>
            <a:off x="5733648" y="3144334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5F280-F110-4041-A549-CCF0317C9C97}"/>
              </a:ext>
            </a:extLst>
          </p:cNvPr>
          <p:cNvSpPr/>
          <p:nvPr/>
        </p:nvSpPr>
        <p:spPr>
          <a:xfrm>
            <a:off x="4248807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1E016-9F96-2946-8649-05C0BC032F92}"/>
              </a:ext>
            </a:extLst>
          </p:cNvPr>
          <p:cNvSpPr/>
          <p:nvPr/>
        </p:nvSpPr>
        <p:spPr>
          <a:xfrm>
            <a:off x="5200106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2E8AD-FFED-C742-B20A-0DD5589DE79A}"/>
              </a:ext>
            </a:extLst>
          </p:cNvPr>
          <p:cNvSpPr/>
          <p:nvPr/>
        </p:nvSpPr>
        <p:spPr>
          <a:xfrm>
            <a:off x="6151401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C199D-BE32-4C4D-8346-4966400DEB17}"/>
              </a:ext>
            </a:extLst>
          </p:cNvPr>
          <p:cNvSpPr/>
          <p:nvPr/>
        </p:nvSpPr>
        <p:spPr>
          <a:xfrm>
            <a:off x="7102700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6BDDC4F8-2EE0-9B41-8DD6-46060ED9E9C5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impedir el ingreso.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8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26ECE-8DBE-AF42-9C42-B6D069B1D014}"/>
              </a:ext>
            </a:extLst>
          </p:cNvPr>
          <p:cNvSpPr/>
          <p:nvPr/>
        </p:nvSpPr>
        <p:spPr>
          <a:xfrm>
            <a:off x="1582389" y="4526917"/>
            <a:ext cx="2393262" cy="52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El </a:t>
            </a:r>
            <a:r>
              <a:rPr lang="en-US" sz="1400" dirty="0" err="1">
                <a:solidFill>
                  <a:srgbClr val="C00000"/>
                </a:solidFill>
              </a:rPr>
              <a:t>nombre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ya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fue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elegido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A76177D-B898-2B40-BABF-1D2B09582C1E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</a:t>
            </a:r>
            <a:r>
              <a:rPr lang="es-ES" b="1" dirty="0"/>
              <a:t>impedir el ingreso.</a:t>
            </a:r>
            <a:r>
              <a:rPr lang="es-ES" dirty="0"/>
              <a:t>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15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 ventana debe mostrar la ventana del chat.</a:t>
            </a:r>
          </a:p>
          <a:p>
            <a:pPr marL="0" indent="0">
              <a:buNone/>
            </a:pPr>
            <a:r>
              <a:rPr lang="es-ES" dirty="0"/>
              <a:t>Muestra cada usuario conectado en el panel derecho.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Cada mensaje debe llevar el nombre de usuario del autor, indicando quién lo escribió. </a:t>
            </a:r>
            <a:r>
              <a:rPr lang="es-ES" b="1" dirty="0"/>
              <a:t>0.5 puntos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“Todos” es la opción por defecto del panel izquierdo y al estar seleccionada, permite chatear con todos. </a:t>
            </a:r>
            <a:r>
              <a:rPr lang="es-ES" b="1" dirty="0"/>
              <a:t>0.5 puntos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Santiago: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Camilo: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9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/>
              <a:t>Si selecciono a un usuario, puedo chatear con él usando mensajes </a:t>
            </a:r>
            <a:r>
              <a:rPr lang="es-ES" b="1" i="1" dirty="0" err="1"/>
              <a:t>Direct</a:t>
            </a:r>
            <a:r>
              <a:rPr lang="es-ES" dirty="0"/>
              <a:t>.</a:t>
            </a:r>
            <a:r>
              <a:rPr lang="es-ES" b="1" i="1" dirty="0"/>
              <a:t>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Cuando uno de los usuarios se desconecta, todos los demás usuarios que siguen conectados ven cómo el nombre desaparece. </a:t>
            </a:r>
            <a:r>
              <a:rPr lang="es-ES" b="1" dirty="0"/>
              <a:t>1 punto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Mateo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Mateo: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64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4466</TotalTime>
  <Words>321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Semana 6</vt:lpstr>
      <vt:lpstr>Taller 2</vt:lpstr>
      <vt:lpstr>Taller 2</vt:lpstr>
      <vt:lpstr>Taller 2</vt:lpstr>
      <vt:lpstr>Taller 2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56</cp:revision>
  <dcterms:created xsi:type="dcterms:W3CDTF">2019-02-03T15:35:16Z</dcterms:created>
  <dcterms:modified xsi:type="dcterms:W3CDTF">2020-09-17T02:33:39Z</dcterms:modified>
</cp:coreProperties>
</file>