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6" r:id="rId20"/>
    <p:sldId id="296" r:id="rId21"/>
    <p:sldId id="298" r:id="rId22"/>
    <p:sldId id="297" r:id="rId23"/>
    <p:sldId id="259" r:id="rId24"/>
    <p:sldId id="295" r:id="rId25"/>
    <p:sldId id="294" r:id="rId26"/>
    <p:sldId id="293" r:id="rId27"/>
    <p:sldId id="291" r:id="rId28"/>
    <p:sldId id="292" r:id="rId29"/>
    <p:sldId id="290" r:id="rId30"/>
    <p:sldId id="289" r:id="rId31"/>
    <p:sldId id="287" r:id="rId32"/>
    <p:sldId id="284" r:id="rId33"/>
    <p:sldId id="307" r:id="rId34"/>
    <p:sldId id="306" r:id="rId35"/>
    <p:sldId id="305" r:id="rId36"/>
    <p:sldId id="304" r:id="rId37"/>
    <p:sldId id="303" r:id="rId38"/>
    <p:sldId id="302" r:id="rId39"/>
    <p:sldId id="301" r:id="rId40"/>
    <p:sldId id="300" r:id="rId41"/>
    <p:sldId id="299" r:id="rId42"/>
    <p:sldId id="308" r:id="rId43"/>
    <p:sldId id="309" r:id="rId4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18/08/20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PATRON OBSERVER</a:t>
            </a:r>
          </a:p>
          <a:p>
            <a:r>
              <a:rPr lang="es-ES" dirty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tienen 2 bytes de extensión, por cual hay 65536 posibles puertos.</a:t>
            </a:r>
            <a:endParaRPr lang="es-CO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inferiores al 1024, son los </a:t>
            </a:r>
            <a:r>
              <a:rPr lang="es-ES" b="1" dirty="0"/>
              <a:t>puertos bien conocidos</a:t>
            </a:r>
            <a:r>
              <a:rPr lang="es-ES" dirty="0"/>
              <a:t>, usados aplicaciones del sistema. Entre 1024 y 49151 son </a:t>
            </a:r>
            <a:r>
              <a:rPr lang="es-ES" b="1" dirty="0"/>
              <a:t>puertos registrados </a:t>
            </a:r>
            <a:r>
              <a:rPr lang="es-ES" dirty="0"/>
              <a:t>por la IANA. El resto son </a:t>
            </a:r>
            <a:r>
              <a:rPr lang="es-ES" b="1" dirty="0"/>
              <a:t>puertos dinámicos </a:t>
            </a:r>
            <a:r>
              <a:rPr lang="es-ES" dirty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TCP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service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multiplexer</a:t>
                      </a:r>
                      <a:r>
                        <a:rPr lang="es-ES" dirty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</a:t>
                      </a:r>
                      <a:r>
                        <a:rPr lang="es-ES" baseline="0" dirty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</a:t>
                      </a:r>
                      <a:r>
                        <a:rPr lang="es-ES" dirty="0" err="1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Competencia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Buscador de host</a:t>
            </a:r>
          </a:p>
          <a:p>
            <a:r>
              <a:rPr lang="es-ES" dirty="0"/>
              <a:t>Realice un programa buscador de host que sea capaz de buscar host automáticamente en redes con máscara de subred de 8, 16 o 24.</a:t>
            </a:r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864191" y="3504845"/>
            <a:ext cx="462013" cy="462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37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388542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147A826-5A8C-094C-84FA-4CBF34161233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5400000" flipH="1" flipV="1">
            <a:off x="4556183" y="3847920"/>
            <a:ext cx="1420075" cy="11959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AF593B-444B-A549-8CA1-82B964A102EB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5170396" y="4416011"/>
            <a:ext cx="1189068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3698139-9634-0A44-9AC0-FC15C532AB4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5830928" y="4416010"/>
            <a:ext cx="1189070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C5B59CC-53B4-064A-9D57-3CC6B2FFDA17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rot="16200000" flipV="1">
            <a:off x="6214137" y="3847920"/>
            <a:ext cx="1420075" cy="11959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Teléfono roto</a:t>
            </a:r>
          </a:p>
          <a:p>
            <a:r>
              <a:rPr lang="es-ES" dirty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1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4404</TotalTime>
  <Words>872</Words>
  <Application>Microsoft Macintosh PowerPoint</Application>
  <PresentationFormat>Widescreen</PresentationFormat>
  <Paragraphs>367</Paragraphs>
  <Slides>43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Calibri Light</vt:lpstr>
      <vt:lpstr>Courier New</vt:lpstr>
      <vt:lpstr>Retrospección</vt:lpstr>
      <vt:lpstr>Semana 2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Competencia</vt:lpstr>
      <vt:lpstr>Taller grupal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48</cp:revision>
  <dcterms:created xsi:type="dcterms:W3CDTF">2019-02-03T15:35:16Z</dcterms:created>
  <dcterms:modified xsi:type="dcterms:W3CDTF">2020-08-18T13:40:46Z</dcterms:modified>
</cp:coreProperties>
</file>