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18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26/08/20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Chatee con su compañero del lado</a:t>
            </a:r>
          </a:p>
          <a:p>
            <a:r>
              <a:rPr lang="es-ES" dirty="0"/>
              <a:t>Cree una lista de comando, para que cuando su interlocutor reciba el mensaje éste responda lo que se pide:</a:t>
            </a:r>
          </a:p>
          <a:p>
            <a:pPr lvl="1"/>
            <a:r>
              <a:rPr lang="es-ES" b="1" i="1" dirty="0" err="1"/>
              <a:t>remoteIpconfig</a:t>
            </a:r>
            <a:r>
              <a:rPr lang="es-ES" b="1" i="1" dirty="0"/>
              <a:t>. </a:t>
            </a:r>
            <a:r>
              <a:rPr lang="es-ES" dirty="0"/>
              <a:t>El interlocutor responde con su IP.</a:t>
            </a:r>
          </a:p>
          <a:p>
            <a:pPr lvl="1"/>
            <a:r>
              <a:rPr lang="es-ES" b="1" i="1" dirty="0"/>
              <a:t>interface. </a:t>
            </a:r>
            <a:r>
              <a:rPr lang="es-ES" dirty="0"/>
              <a:t>La interfaz desde donde el interlocutor se comunica con usted</a:t>
            </a:r>
            <a:endParaRPr lang="es-ES" b="1" i="1" dirty="0"/>
          </a:p>
          <a:p>
            <a:pPr lvl="1"/>
            <a:r>
              <a:rPr lang="es-ES" b="1" i="1" dirty="0" err="1"/>
              <a:t>whatTimeIsIt</a:t>
            </a:r>
            <a:r>
              <a:rPr lang="es-ES" b="1" i="1" dirty="0"/>
              <a:t>. </a:t>
            </a:r>
            <a:r>
              <a:rPr lang="es-ES" dirty="0"/>
              <a:t>El interlocutor responde con la hora de su sistema.</a:t>
            </a:r>
          </a:p>
          <a:p>
            <a:pPr lvl="1"/>
            <a:r>
              <a:rPr lang="es-ES" b="1" i="1" dirty="0"/>
              <a:t>RTT.</a:t>
            </a:r>
            <a:r>
              <a:rPr lang="es-ES" dirty="0"/>
              <a:t> Usted envía un mensaje de 1024 Bytes a su interlocutor, este se lo reenvía y usted mide el tiempo de ida y venida. Luego usted puede saber el RTT en la consola</a:t>
            </a:r>
          </a:p>
          <a:p>
            <a:pPr lvl="1"/>
            <a:r>
              <a:rPr lang="es-ES" b="1" i="1" dirty="0" err="1"/>
              <a:t>speed</a:t>
            </a:r>
            <a:r>
              <a:rPr lang="es-ES" b="1" i="1" dirty="0"/>
              <a:t>. </a:t>
            </a:r>
            <a:r>
              <a:rPr lang="es-ES" dirty="0"/>
              <a:t>Envíe un mensaje de 8192 Bytes a su interlocutor, éste se lo reenvía. Usted puede estimar en KB/s cuál es la velocidad de transmisión.</a:t>
            </a:r>
            <a:endParaRPr lang="es-ES" b="1" i="1" dirty="0"/>
          </a:p>
          <a:p>
            <a:pPr lvl="1"/>
            <a:endParaRPr lang="es-ES" b="1" i="1" dirty="0"/>
          </a:p>
          <a:p>
            <a:pPr marL="201168" lvl="1" indent="0">
              <a:buNone/>
            </a:pPr>
            <a:r>
              <a:rPr lang="es-ES" b="1" i="1" dirty="0"/>
              <a:t>FECHA DE ENTREGA: Semana 4</a:t>
            </a:r>
            <a:r>
              <a:rPr lang="es-ES" b="1" i="1"/>
              <a:t>, domingo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806181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4109</TotalTime>
  <Words>138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Retrospección</vt:lpstr>
      <vt:lpstr>Taller individual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51</cp:revision>
  <dcterms:created xsi:type="dcterms:W3CDTF">2019-02-03T15:35:16Z</dcterms:created>
  <dcterms:modified xsi:type="dcterms:W3CDTF">2020-08-26T21:22:58Z</dcterms:modified>
</cp:coreProperties>
</file>