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427F4-B97B-D440-84FF-5A9DA589F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1AC687-E838-994F-A159-B7E1AE2A7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4A18BE-3CD3-2146-9BED-8487890D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78AD-82B7-D34C-9631-EB24D68C114B}" type="datetimeFigureOut">
              <a:rPr lang="es-CO" smtClean="0"/>
              <a:t>12/02/22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42D272-233D-B64C-AA62-0D5523C5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CA8B90-716E-2C4A-8DCB-149FBE1C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457A-8A93-0842-995E-5657EECA1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58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BDAED-C8A6-F743-BDA2-D7C2DE07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92F309-9DD4-8E4A-9C0A-77FFD5AB6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7053E-63C1-8641-A9A2-1C5A65EC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78AD-82B7-D34C-9631-EB24D68C114B}" type="datetimeFigureOut">
              <a:rPr lang="es-CO" smtClean="0"/>
              <a:t>12/02/22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9E2D8-6E81-E041-A755-ACC06475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1C39D3-0720-2F44-B02B-E3C3FF19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457A-8A93-0842-995E-5657EECA1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051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E4ECDE-4C58-3241-AA32-FCE1D3712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0757CE-0D4A-624E-84BC-923931A2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096C9-9F76-B543-B9EA-9F06450F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78AD-82B7-D34C-9631-EB24D68C114B}" type="datetimeFigureOut">
              <a:rPr lang="es-CO" smtClean="0"/>
              <a:t>12/02/22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25CC1-73C9-A24B-97BA-640F9CDD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5AE5A1-B94E-684C-A9B0-5F25F684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457A-8A93-0842-995E-5657EECA1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0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569EF-694C-594C-B0DE-488AB4A0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701F9E-B403-E248-BCE4-8AB09288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56502F-1515-9B40-B811-DD6512B7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78AD-82B7-D34C-9631-EB24D68C114B}" type="datetimeFigureOut">
              <a:rPr lang="es-CO" smtClean="0"/>
              <a:t>12/02/22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5CAA55-527D-C645-9E7F-E2FE447D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3ABB-AF8D-EF4B-BA28-0B16A4C6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457A-8A93-0842-995E-5657EECA1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599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8DF9A-62F0-BD40-9B3C-EC7E142E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EF9E9C-0796-794A-88E5-7A1C3FFBE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A3116-D777-AB48-983D-CA3745D7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78AD-82B7-D34C-9631-EB24D68C114B}" type="datetimeFigureOut">
              <a:rPr lang="es-CO" smtClean="0"/>
              <a:t>12/02/22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5CDBC-63C1-2446-AD24-AC3B8EFE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2F4AA1-A270-644B-8EDD-98B0BD27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457A-8A93-0842-995E-5657EECA1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426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3D739-392C-5841-BAF3-636E4BEF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E59E4-3CE3-C141-B56E-5DF3B9E88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D992E7-E403-4644-A44E-4CB9AAB38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61DED-3816-7F44-87A0-AD0DA7A7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78AD-82B7-D34C-9631-EB24D68C114B}" type="datetimeFigureOut">
              <a:rPr lang="es-CO" smtClean="0"/>
              <a:t>12/02/22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056AEC-E279-7546-8CF2-67A9E7D8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4235D5-F307-6E43-B49F-2064A9C3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457A-8A93-0842-995E-5657EECA1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42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DFABB-F216-F340-8CC8-6A19FE96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5EC6C7-EE55-8648-9E9B-1F2CE80A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50BB55-D218-6F48-9FA3-9E0F05CFC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BE0230-2DE2-234D-9EE1-2E3139578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54414D-78FB-5F4D-B959-148148F0E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A6BDF8-375E-6247-ABAF-F0026A7D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78AD-82B7-D34C-9631-EB24D68C114B}" type="datetimeFigureOut">
              <a:rPr lang="es-CO" smtClean="0"/>
              <a:t>12/02/22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155A3F-B4F3-9B4F-A3F9-7D817F1B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13D89D-4E7B-C44A-B52E-89F22CFA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457A-8A93-0842-995E-5657EECA1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86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6693D-2734-D04E-8E9D-49D9AC6A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298599-39BF-2941-B165-B59A80EB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78AD-82B7-D34C-9631-EB24D68C114B}" type="datetimeFigureOut">
              <a:rPr lang="es-CO" smtClean="0"/>
              <a:t>12/02/22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CD835B-E960-FF45-82C9-3028E1FA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A4E26F-2698-C040-B056-A4E85D41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457A-8A93-0842-995E-5657EECA1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72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DC3877-E7F4-964B-9861-C82F8173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78AD-82B7-D34C-9631-EB24D68C114B}" type="datetimeFigureOut">
              <a:rPr lang="es-CO" smtClean="0"/>
              <a:t>12/02/22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DC5BB8-BC3B-3147-B719-97BF99AF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60F922-9FE8-304F-868D-54BA3B29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457A-8A93-0842-995E-5657EECA1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340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530DD-67DF-334A-B45D-EF0F2DEC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2B131-60A0-EE41-B12A-9A3F2539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C4D92E-FAB0-704A-BBF4-C17CE5D0A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730A97-A7A2-FA48-BE12-29F9799A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78AD-82B7-D34C-9631-EB24D68C114B}" type="datetimeFigureOut">
              <a:rPr lang="es-CO" smtClean="0"/>
              <a:t>12/02/22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C053C2-2845-044E-A49F-DFC4BBC0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412626-A981-BE49-BF81-CFC6ECC5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457A-8A93-0842-995E-5657EECA1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660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C285D-557A-B44C-A96F-680FF8E4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3931FD-1F86-A842-9BD3-B939DAE25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42DAB1-A53A-8345-9BAF-36A2CB2CC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DBD774-6472-8A42-AF39-0249FA97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78AD-82B7-D34C-9631-EB24D68C114B}" type="datetimeFigureOut">
              <a:rPr lang="es-CO" smtClean="0"/>
              <a:t>12/02/22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7CA2FB-7186-6A45-B1DE-81F39440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E4DB7E-F459-314D-A5C8-738DB480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457A-8A93-0842-995E-5657EECA1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71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188AB2-9685-DE40-A57D-FCB36BE1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02F01D-5089-A247-99E4-AC5A6D188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EDCC93-47EA-0449-B6DB-F9367B7F1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78AD-82B7-D34C-9631-EB24D68C114B}" type="datetimeFigureOut">
              <a:rPr lang="es-CO" smtClean="0"/>
              <a:t>12/02/22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E59A0A-EA56-AB4F-BB3F-B66E60273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4FA9AF-E7ED-994D-B407-8766D243A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C457A-8A93-0842-995E-5657EECA1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10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A05E6-EDC3-B340-BE54-FB875FC98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CC1135-7C3C-A345-B035-611D187D9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5374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Niño</dc:creator>
  <cp:lastModifiedBy>Domiciano Rincon Niño</cp:lastModifiedBy>
  <cp:revision>1</cp:revision>
  <dcterms:created xsi:type="dcterms:W3CDTF">2022-02-12T12:49:42Z</dcterms:created>
  <dcterms:modified xsi:type="dcterms:W3CDTF">2022-02-12T12:49:49Z</dcterms:modified>
</cp:coreProperties>
</file>