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Lst>
  <p:sldSz cx="12192000" cy="6858000"/>
  <p:notesSz cx="12192000" cy="6858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8"/>
  </p:normalViewPr>
  <p:slideViewPr>
    <p:cSldViewPr>
      <p:cViewPr varScale="1">
        <p:scale>
          <a:sx n="119" d="100"/>
          <a:sy n="119" d="100"/>
        </p:scale>
        <p:origin x="312"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416471" y="2522220"/>
            <a:ext cx="9359056" cy="610869"/>
          </a:xfrm>
          <a:prstGeom prst="rect">
            <a:avLst/>
          </a:prstGeom>
        </p:spPr>
        <p:txBody>
          <a:bodyPr wrap="square" lIns="0" tIns="0" rIns="0" bIns="0">
            <a:spAutoFit/>
          </a:bodyPr>
          <a:lstStyle>
            <a:lvl1pPr>
              <a:defRPr sz="2000" b="0" i="0">
                <a:solidFill>
                  <a:srgbClr val="595959"/>
                </a:solidFill>
                <a:latin typeface="Corbel"/>
                <a:cs typeface="Corbe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1">
                <a:solidFill>
                  <a:srgbClr val="595959"/>
                </a:solidFill>
                <a:latin typeface="Corbel"/>
                <a:cs typeface="Corbel"/>
              </a:defRPr>
            </a:lvl1pPr>
          </a:lstStyle>
          <a:p>
            <a:endParaRPr/>
          </a:p>
        </p:txBody>
      </p:sp>
      <p:sp>
        <p:nvSpPr>
          <p:cNvPr id="3" name="Holder 3"/>
          <p:cNvSpPr>
            <a:spLocks noGrp="1"/>
          </p:cNvSpPr>
          <p:nvPr>
            <p:ph type="body" idx="1"/>
          </p:nvPr>
        </p:nvSpPr>
        <p:spPr/>
        <p:txBody>
          <a:bodyPr lIns="0" tIns="0" rIns="0" bIns="0"/>
          <a:lstStyle>
            <a:lvl1pPr>
              <a:defRPr sz="2000" b="0" i="0">
                <a:solidFill>
                  <a:srgbClr val="595959"/>
                </a:solidFill>
                <a:latin typeface="Corbel"/>
                <a:cs typeface="Corbe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1">
                <a:solidFill>
                  <a:srgbClr val="595959"/>
                </a:solidFill>
                <a:latin typeface="Corbel"/>
                <a:cs typeface="Corbe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761998"/>
            <a:ext cx="9142095" cy="5334000"/>
          </a:xfrm>
          <a:custGeom>
            <a:avLst/>
            <a:gdLst/>
            <a:ahLst/>
            <a:cxnLst/>
            <a:rect l="l" t="t" r="r" b="b"/>
            <a:pathLst>
              <a:path w="9142095" h="5334000">
                <a:moveTo>
                  <a:pt x="9141618" y="0"/>
                </a:moveTo>
                <a:lnTo>
                  <a:pt x="0" y="0"/>
                </a:lnTo>
                <a:lnTo>
                  <a:pt x="0" y="5334001"/>
                </a:lnTo>
                <a:lnTo>
                  <a:pt x="9141618" y="5334001"/>
                </a:lnTo>
                <a:lnTo>
                  <a:pt x="9141618" y="0"/>
                </a:lnTo>
                <a:close/>
              </a:path>
            </a:pathLst>
          </a:custGeom>
          <a:solidFill>
            <a:srgbClr val="40BAD2"/>
          </a:solidFill>
        </p:spPr>
        <p:txBody>
          <a:bodyPr wrap="square" lIns="0" tIns="0" rIns="0" bIns="0" rtlCol="0"/>
          <a:lstStyle/>
          <a:p>
            <a:endParaRPr/>
          </a:p>
        </p:txBody>
      </p:sp>
      <p:sp>
        <p:nvSpPr>
          <p:cNvPr id="17" name="bg object 17"/>
          <p:cNvSpPr/>
          <p:nvPr/>
        </p:nvSpPr>
        <p:spPr>
          <a:xfrm>
            <a:off x="9270262" y="761998"/>
            <a:ext cx="2922270" cy="5334000"/>
          </a:xfrm>
          <a:custGeom>
            <a:avLst/>
            <a:gdLst/>
            <a:ahLst/>
            <a:cxnLst/>
            <a:rect l="l" t="t" r="r" b="b"/>
            <a:pathLst>
              <a:path w="2922270" h="5334000">
                <a:moveTo>
                  <a:pt x="0" y="0"/>
                </a:moveTo>
                <a:lnTo>
                  <a:pt x="2921737" y="0"/>
                </a:lnTo>
                <a:lnTo>
                  <a:pt x="2921737" y="5334001"/>
                </a:lnTo>
                <a:lnTo>
                  <a:pt x="0" y="5334001"/>
                </a:lnTo>
                <a:lnTo>
                  <a:pt x="0" y="0"/>
                </a:lnTo>
                <a:close/>
              </a:path>
            </a:pathLst>
          </a:custGeom>
          <a:solidFill>
            <a:srgbClr val="C8C8C8">
              <a:alpha val="49798"/>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1" i="1">
                <a:solidFill>
                  <a:srgbClr val="595959"/>
                </a:solidFill>
                <a:latin typeface="Corbel"/>
                <a:cs typeface="Corbe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 y="758951"/>
            <a:ext cx="3443604" cy="5331460"/>
          </a:xfrm>
          <a:custGeom>
            <a:avLst/>
            <a:gdLst/>
            <a:ahLst/>
            <a:cxnLst/>
            <a:rect l="l" t="t" r="r" b="b"/>
            <a:pathLst>
              <a:path w="3443604" h="5331460">
                <a:moveTo>
                  <a:pt x="3443590" y="0"/>
                </a:moveTo>
                <a:lnTo>
                  <a:pt x="0" y="0"/>
                </a:lnTo>
                <a:lnTo>
                  <a:pt x="0" y="5330951"/>
                </a:lnTo>
                <a:lnTo>
                  <a:pt x="3443590" y="5330951"/>
                </a:lnTo>
                <a:lnTo>
                  <a:pt x="3443590" y="0"/>
                </a:lnTo>
                <a:close/>
              </a:path>
            </a:pathLst>
          </a:custGeom>
          <a:solidFill>
            <a:srgbClr val="40BAD2"/>
          </a:solidFill>
        </p:spPr>
        <p:txBody>
          <a:bodyPr wrap="square" lIns="0" tIns="0" rIns="0" bIns="0" rtlCol="0"/>
          <a:lstStyle/>
          <a:p>
            <a:endParaRPr/>
          </a:p>
        </p:txBody>
      </p:sp>
      <p:sp>
        <p:nvSpPr>
          <p:cNvPr id="17" name="bg object 17"/>
          <p:cNvSpPr/>
          <p:nvPr/>
        </p:nvSpPr>
        <p:spPr>
          <a:xfrm>
            <a:off x="11815862" y="758951"/>
            <a:ext cx="376555" cy="5331460"/>
          </a:xfrm>
          <a:custGeom>
            <a:avLst/>
            <a:gdLst/>
            <a:ahLst/>
            <a:cxnLst/>
            <a:rect l="l" t="t" r="r" b="b"/>
            <a:pathLst>
              <a:path w="376554" h="5331460">
                <a:moveTo>
                  <a:pt x="0" y="0"/>
                </a:moveTo>
                <a:lnTo>
                  <a:pt x="376137" y="0"/>
                </a:lnTo>
                <a:lnTo>
                  <a:pt x="376137" y="5330951"/>
                </a:lnTo>
                <a:lnTo>
                  <a:pt x="0" y="5330951"/>
                </a:lnTo>
                <a:lnTo>
                  <a:pt x="0" y="0"/>
                </a:lnTo>
                <a:close/>
              </a:path>
            </a:pathLst>
          </a:custGeom>
          <a:solidFill>
            <a:srgbClr val="C8C8C8">
              <a:alpha val="49798"/>
            </a:srgbClr>
          </a:solidFill>
        </p:spPr>
        <p:txBody>
          <a:bodyPr wrap="square" lIns="0" tIns="0" rIns="0" bIns="0" rtlCol="0"/>
          <a:lstStyle/>
          <a:p>
            <a:endParaRPr/>
          </a:p>
        </p:txBody>
      </p:sp>
      <p:sp>
        <p:nvSpPr>
          <p:cNvPr id="2" name="Holder 2"/>
          <p:cNvSpPr>
            <a:spLocks noGrp="1"/>
          </p:cNvSpPr>
          <p:nvPr>
            <p:ph type="title"/>
          </p:nvPr>
        </p:nvSpPr>
        <p:spPr>
          <a:xfrm>
            <a:off x="3948008" y="2854452"/>
            <a:ext cx="3082290" cy="330200"/>
          </a:xfrm>
          <a:prstGeom prst="rect">
            <a:avLst/>
          </a:prstGeom>
        </p:spPr>
        <p:txBody>
          <a:bodyPr wrap="square" lIns="0" tIns="0" rIns="0" bIns="0">
            <a:spAutoFit/>
          </a:bodyPr>
          <a:lstStyle>
            <a:lvl1pPr>
              <a:defRPr sz="2000" b="1" i="1">
                <a:solidFill>
                  <a:srgbClr val="595959"/>
                </a:solidFill>
                <a:latin typeface="Corbel"/>
                <a:cs typeface="Corbel"/>
              </a:defRPr>
            </a:lvl1pPr>
          </a:lstStyle>
          <a:p>
            <a:endParaRPr/>
          </a:p>
        </p:txBody>
      </p:sp>
      <p:sp>
        <p:nvSpPr>
          <p:cNvPr id="3" name="Holder 3"/>
          <p:cNvSpPr>
            <a:spLocks noGrp="1"/>
          </p:cNvSpPr>
          <p:nvPr>
            <p:ph type="body" idx="1"/>
          </p:nvPr>
        </p:nvSpPr>
        <p:spPr>
          <a:xfrm>
            <a:off x="3948008" y="3156204"/>
            <a:ext cx="7116445" cy="2832735"/>
          </a:xfrm>
          <a:prstGeom prst="rect">
            <a:avLst/>
          </a:prstGeom>
        </p:spPr>
        <p:txBody>
          <a:bodyPr wrap="square" lIns="0" tIns="0" rIns="0" bIns="0">
            <a:spAutoFit/>
          </a:bodyPr>
          <a:lstStyle>
            <a:lvl1pPr>
              <a:defRPr sz="2000" b="0" i="0">
                <a:solidFill>
                  <a:srgbClr val="595959"/>
                </a:solidFill>
                <a:latin typeface="Corbel"/>
                <a:cs typeface="Corbe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8588" y="3544823"/>
            <a:ext cx="2122805" cy="924560"/>
          </a:xfrm>
          <a:prstGeom prst="rect">
            <a:avLst/>
          </a:prstGeom>
        </p:spPr>
        <p:txBody>
          <a:bodyPr vert="horz" wrap="square" lIns="0" tIns="12700" rIns="0" bIns="0" rtlCol="0">
            <a:spAutoFit/>
          </a:bodyPr>
          <a:lstStyle/>
          <a:p>
            <a:pPr marL="12700">
              <a:lnSpc>
                <a:spcPct val="100000"/>
              </a:lnSpc>
              <a:spcBef>
                <a:spcPts val="100"/>
              </a:spcBef>
            </a:pPr>
            <a:r>
              <a:rPr sz="5900" b="0" i="0" spc="-535" dirty="0">
                <a:solidFill>
                  <a:srgbClr val="FFFFFF"/>
                </a:solidFill>
                <a:latin typeface="Corbel"/>
                <a:cs typeface="Corbel"/>
              </a:rPr>
              <a:t>T</a:t>
            </a:r>
            <a:r>
              <a:rPr sz="5900" b="0" i="0" spc="-105" dirty="0">
                <a:solidFill>
                  <a:srgbClr val="FFFFFF"/>
                </a:solidFill>
                <a:latin typeface="Corbel"/>
                <a:cs typeface="Corbel"/>
              </a:rPr>
              <a:t>a</a:t>
            </a:r>
            <a:r>
              <a:rPr sz="5900" b="0" i="0" spc="-110" dirty="0">
                <a:solidFill>
                  <a:srgbClr val="FFFFFF"/>
                </a:solidFill>
                <a:latin typeface="Corbel"/>
                <a:cs typeface="Corbel"/>
              </a:rPr>
              <a:t>ll</a:t>
            </a:r>
            <a:r>
              <a:rPr sz="5900" b="0" i="0" spc="-100" dirty="0">
                <a:solidFill>
                  <a:srgbClr val="FFFFFF"/>
                </a:solidFill>
                <a:latin typeface="Corbel"/>
                <a:cs typeface="Corbel"/>
              </a:rPr>
              <a:t>e</a:t>
            </a:r>
            <a:r>
              <a:rPr sz="5900" b="0" i="0" dirty="0">
                <a:solidFill>
                  <a:srgbClr val="FFFFFF"/>
                </a:solidFill>
                <a:latin typeface="Corbel"/>
                <a:cs typeface="Corbel"/>
              </a:rPr>
              <a:t>r</a:t>
            </a:r>
            <a:r>
              <a:rPr sz="5900" b="0" i="0" spc="-210" dirty="0">
                <a:solidFill>
                  <a:srgbClr val="FFFFFF"/>
                </a:solidFill>
                <a:latin typeface="Corbel"/>
                <a:cs typeface="Corbel"/>
              </a:rPr>
              <a:t> </a:t>
            </a:r>
            <a:r>
              <a:rPr lang="es-ES" sz="5900" b="0" i="0" spc="-210" dirty="0">
                <a:solidFill>
                  <a:srgbClr val="FFFFFF"/>
                </a:solidFill>
              </a:rPr>
              <a:t>2</a:t>
            </a:r>
            <a:endParaRPr sz="5900" dirty="0">
              <a:latin typeface="Corbel"/>
              <a:cs typeface="Corbel"/>
            </a:endParaRPr>
          </a:p>
        </p:txBody>
      </p:sp>
      <p:sp>
        <p:nvSpPr>
          <p:cNvPr id="3" name="object 3"/>
          <p:cNvSpPr txBox="1"/>
          <p:nvPr/>
        </p:nvSpPr>
        <p:spPr>
          <a:xfrm>
            <a:off x="1178754" y="4651755"/>
            <a:ext cx="1114425" cy="360680"/>
          </a:xfrm>
          <a:prstGeom prst="rect">
            <a:avLst/>
          </a:prstGeom>
        </p:spPr>
        <p:txBody>
          <a:bodyPr vert="horz" wrap="square" lIns="0" tIns="12700" rIns="0" bIns="0" rtlCol="0">
            <a:spAutoFit/>
          </a:bodyPr>
          <a:lstStyle/>
          <a:p>
            <a:pPr marL="12700">
              <a:lnSpc>
                <a:spcPct val="100000"/>
              </a:lnSpc>
              <a:spcBef>
                <a:spcPts val="100"/>
              </a:spcBef>
            </a:pPr>
            <a:r>
              <a:rPr sz="2200" spc="-5" dirty="0">
                <a:solidFill>
                  <a:srgbClr val="D9F1F6"/>
                </a:solidFill>
                <a:latin typeface="Corbel"/>
                <a:cs typeface="Corbel"/>
              </a:rPr>
              <a:t>API</a:t>
            </a:r>
            <a:r>
              <a:rPr sz="2200" spc="-75" dirty="0">
                <a:solidFill>
                  <a:srgbClr val="D9F1F6"/>
                </a:solidFill>
                <a:latin typeface="Corbel"/>
                <a:cs typeface="Corbel"/>
              </a:rPr>
              <a:t> </a:t>
            </a:r>
            <a:r>
              <a:rPr sz="2200" spc="-5" dirty="0">
                <a:solidFill>
                  <a:srgbClr val="D9F1F6"/>
                </a:solidFill>
                <a:latin typeface="Corbel"/>
                <a:cs typeface="Corbel"/>
              </a:rPr>
              <a:t>REST</a:t>
            </a:r>
            <a:endParaRPr sz="2200">
              <a:latin typeface="Corbel"/>
              <a:cs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658" y="3074923"/>
            <a:ext cx="1606550" cy="574040"/>
          </a:xfrm>
          <a:prstGeom prst="rect">
            <a:avLst/>
          </a:prstGeom>
        </p:spPr>
        <p:txBody>
          <a:bodyPr vert="horz" wrap="square" lIns="0" tIns="12700" rIns="0" bIns="0" rtlCol="0">
            <a:spAutoFit/>
          </a:bodyPr>
          <a:lstStyle/>
          <a:p>
            <a:pPr marL="12700">
              <a:lnSpc>
                <a:spcPct val="100000"/>
              </a:lnSpc>
              <a:spcBef>
                <a:spcPts val="100"/>
              </a:spcBef>
            </a:pPr>
            <a:r>
              <a:rPr sz="3600" spc="-60" dirty="0">
                <a:solidFill>
                  <a:srgbClr val="FFFFFF"/>
                </a:solidFill>
                <a:latin typeface="Corbel"/>
                <a:cs typeface="Corbel"/>
              </a:rPr>
              <a:t>Objetivo</a:t>
            </a:r>
            <a:endParaRPr sz="3600">
              <a:latin typeface="Corbel"/>
              <a:cs typeface="Corbel"/>
            </a:endParaRPr>
          </a:p>
        </p:txBody>
      </p:sp>
      <p:sp>
        <p:nvSpPr>
          <p:cNvPr id="3" name="object 3"/>
          <p:cNvSpPr txBox="1">
            <a:spLocks noGrp="1"/>
          </p:cNvSpPr>
          <p:nvPr>
            <p:ph type="title"/>
          </p:nvPr>
        </p:nvSpPr>
        <p:spPr>
          <a:xfrm>
            <a:off x="3948008" y="2522220"/>
            <a:ext cx="6004560" cy="330200"/>
          </a:xfrm>
          <a:prstGeom prst="rect">
            <a:avLst/>
          </a:prstGeom>
        </p:spPr>
        <p:txBody>
          <a:bodyPr vert="horz" wrap="square" lIns="0" tIns="12700" rIns="0" bIns="0" rtlCol="0">
            <a:spAutoFit/>
          </a:bodyPr>
          <a:lstStyle/>
          <a:p>
            <a:pPr marL="12700">
              <a:lnSpc>
                <a:spcPct val="100000"/>
              </a:lnSpc>
              <a:spcBef>
                <a:spcPts val="100"/>
              </a:spcBef>
            </a:pPr>
            <a:r>
              <a:rPr b="0" i="0" spc="-375" dirty="0">
                <a:solidFill>
                  <a:srgbClr val="40BAD2"/>
                </a:solidFill>
                <a:latin typeface="Microsoft Sans Serif"/>
                <a:cs typeface="Microsoft Sans Serif"/>
              </a:rPr>
              <a:t>🞄</a:t>
            </a:r>
            <a:r>
              <a:rPr b="0" i="0" spc="-275" dirty="0">
                <a:solidFill>
                  <a:srgbClr val="40BAD2"/>
                </a:solidFill>
                <a:latin typeface="Microsoft Sans Serif"/>
                <a:cs typeface="Microsoft Sans Serif"/>
              </a:rPr>
              <a:t> </a:t>
            </a:r>
            <a:r>
              <a:rPr lang="es-ES" b="0" i="0" spc="-275" dirty="0">
                <a:solidFill>
                  <a:srgbClr val="40BAD2"/>
                </a:solidFill>
                <a:latin typeface="Microsoft Sans Serif"/>
                <a:cs typeface="Microsoft Sans Serif"/>
              </a:rPr>
              <a:t> </a:t>
            </a:r>
            <a:r>
              <a:rPr b="0" i="0" spc="-5" dirty="0" err="1">
                <a:latin typeface="Corbel"/>
                <a:cs typeface="Corbel"/>
              </a:rPr>
              <a:t>Desarrollar</a:t>
            </a:r>
            <a:r>
              <a:rPr b="0" i="0" dirty="0">
                <a:latin typeface="Corbel"/>
                <a:cs typeface="Corbel"/>
              </a:rPr>
              <a:t> un</a:t>
            </a:r>
            <a:r>
              <a:rPr b="0" i="0" spc="-95" dirty="0">
                <a:latin typeface="Corbel"/>
                <a:cs typeface="Corbel"/>
              </a:rPr>
              <a:t> </a:t>
            </a:r>
            <a:r>
              <a:rPr b="0" i="0" spc="-5" dirty="0">
                <a:latin typeface="Corbel"/>
                <a:cs typeface="Corbel"/>
              </a:rPr>
              <a:t>API</a:t>
            </a:r>
            <a:r>
              <a:rPr b="0" i="0" dirty="0">
                <a:latin typeface="Corbel"/>
                <a:cs typeface="Corbel"/>
              </a:rPr>
              <a:t> </a:t>
            </a:r>
            <a:r>
              <a:rPr b="0" i="0" spc="-10" dirty="0">
                <a:latin typeface="Corbel"/>
                <a:cs typeface="Corbel"/>
              </a:rPr>
              <a:t>Rest</a:t>
            </a:r>
            <a:r>
              <a:rPr b="0" i="0" dirty="0">
                <a:latin typeface="Corbel"/>
                <a:cs typeface="Corbel"/>
              </a:rPr>
              <a:t> y </a:t>
            </a:r>
            <a:r>
              <a:rPr b="0" i="0" spc="-5" dirty="0">
                <a:latin typeface="Corbel"/>
                <a:cs typeface="Corbel"/>
              </a:rPr>
              <a:t>desplegar</a:t>
            </a:r>
            <a:r>
              <a:rPr b="0" i="0" spc="5" dirty="0">
                <a:latin typeface="Corbel"/>
                <a:cs typeface="Corbel"/>
              </a:rPr>
              <a:t> </a:t>
            </a:r>
            <a:r>
              <a:rPr b="0" i="0" dirty="0">
                <a:latin typeface="Corbel"/>
                <a:cs typeface="Corbel"/>
              </a:rPr>
              <a:t>el</a:t>
            </a:r>
            <a:r>
              <a:rPr b="0" i="0" spc="-5" dirty="0">
                <a:latin typeface="Corbel"/>
                <a:cs typeface="Corbel"/>
              </a:rPr>
              <a:t> servicio</a:t>
            </a:r>
            <a:r>
              <a:rPr b="0" i="0" dirty="0">
                <a:latin typeface="Corbel"/>
                <a:cs typeface="Corbel"/>
              </a:rPr>
              <a:t> en</a:t>
            </a:r>
            <a:r>
              <a:rPr b="0" i="0" spc="-10" dirty="0">
                <a:latin typeface="Corbel"/>
                <a:cs typeface="Corbel"/>
              </a:rPr>
              <a:t> </a:t>
            </a:r>
            <a:r>
              <a:rPr b="0" i="0" spc="-5" dirty="0">
                <a:latin typeface="Corbel"/>
                <a:cs typeface="Corbel"/>
              </a:rPr>
              <a:t>la</a:t>
            </a:r>
            <a:r>
              <a:rPr b="0" i="0" spc="-114" dirty="0">
                <a:latin typeface="Corbel"/>
                <a:cs typeface="Corbel"/>
              </a:rPr>
              <a:t> </a:t>
            </a:r>
            <a:r>
              <a:rPr b="0" i="0" spc="-25" dirty="0">
                <a:latin typeface="Corbel"/>
                <a:cs typeface="Corbel"/>
              </a:rPr>
              <a:t>Web</a:t>
            </a:r>
          </a:p>
        </p:txBody>
      </p:sp>
      <p:sp>
        <p:nvSpPr>
          <p:cNvPr id="4" name="object 4"/>
          <p:cNvSpPr txBox="1"/>
          <p:nvPr/>
        </p:nvSpPr>
        <p:spPr>
          <a:xfrm>
            <a:off x="3948008" y="2955035"/>
            <a:ext cx="7098665" cy="1308735"/>
          </a:xfrm>
          <a:prstGeom prst="rect">
            <a:avLst/>
          </a:prstGeom>
        </p:spPr>
        <p:txBody>
          <a:bodyPr vert="horz" wrap="square" lIns="0" tIns="45085" rIns="0" bIns="0" rtlCol="0">
            <a:spAutoFit/>
          </a:bodyPr>
          <a:lstStyle/>
          <a:p>
            <a:pPr marL="194945" marR="5080" indent="-182880">
              <a:lnSpc>
                <a:spcPts val="2180"/>
              </a:lnSpc>
              <a:spcBef>
                <a:spcPts val="355"/>
              </a:spcBef>
            </a:pPr>
            <a:r>
              <a:rPr sz="2000" spc="-375" dirty="0">
                <a:solidFill>
                  <a:srgbClr val="40BAD2"/>
                </a:solidFill>
                <a:latin typeface="Microsoft Sans Serif"/>
                <a:cs typeface="Microsoft Sans Serif"/>
              </a:rPr>
              <a:t>🞄</a:t>
            </a:r>
            <a:r>
              <a:rPr sz="2000" spc="-370" dirty="0">
                <a:solidFill>
                  <a:srgbClr val="40BAD2"/>
                </a:solidFill>
                <a:latin typeface="Microsoft Sans Serif"/>
                <a:cs typeface="Microsoft Sans Serif"/>
              </a:rPr>
              <a:t> </a:t>
            </a:r>
            <a:r>
              <a:rPr lang="es-ES" sz="2000" spc="-370" dirty="0">
                <a:solidFill>
                  <a:srgbClr val="40BAD2"/>
                </a:solidFill>
                <a:latin typeface="Microsoft Sans Serif"/>
                <a:cs typeface="Microsoft Sans Serif"/>
              </a:rPr>
              <a:t>  </a:t>
            </a:r>
            <a:r>
              <a:rPr sz="2000" spc="-5" dirty="0" err="1">
                <a:solidFill>
                  <a:srgbClr val="595959"/>
                </a:solidFill>
                <a:latin typeface="Corbel"/>
                <a:cs typeface="Corbel"/>
              </a:rPr>
              <a:t>Generar</a:t>
            </a:r>
            <a:r>
              <a:rPr sz="2000" spc="-5" dirty="0">
                <a:solidFill>
                  <a:srgbClr val="595959"/>
                </a:solidFill>
                <a:latin typeface="Corbel"/>
                <a:cs typeface="Corbel"/>
              </a:rPr>
              <a:t> </a:t>
            </a:r>
            <a:r>
              <a:rPr sz="2000" dirty="0">
                <a:solidFill>
                  <a:srgbClr val="595959"/>
                </a:solidFill>
                <a:latin typeface="Corbel"/>
                <a:cs typeface="Corbel"/>
              </a:rPr>
              <a:t>diversos </a:t>
            </a:r>
            <a:r>
              <a:rPr sz="2000" spc="-5" dirty="0">
                <a:solidFill>
                  <a:srgbClr val="595959"/>
                </a:solidFill>
                <a:latin typeface="Corbel"/>
                <a:cs typeface="Corbel"/>
              </a:rPr>
              <a:t>endpoints para implementar una funcionalidad </a:t>
            </a:r>
            <a:r>
              <a:rPr sz="2000" dirty="0">
                <a:solidFill>
                  <a:srgbClr val="595959"/>
                </a:solidFill>
                <a:latin typeface="Corbel"/>
                <a:cs typeface="Corbel"/>
              </a:rPr>
              <a:t>a </a:t>
            </a:r>
            <a:r>
              <a:rPr sz="2000" spc="5" dirty="0">
                <a:solidFill>
                  <a:srgbClr val="595959"/>
                </a:solidFill>
                <a:latin typeface="Corbel"/>
                <a:cs typeface="Corbel"/>
              </a:rPr>
              <a:t> </a:t>
            </a:r>
            <a:r>
              <a:rPr sz="2000" dirty="0">
                <a:solidFill>
                  <a:srgbClr val="595959"/>
                </a:solidFill>
                <a:latin typeface="Corbel"/>
                <a:cs typeface="Corbel"/>
              </a:rPr>
              <a:t>partir</a:t>
            </a:r>
            <a:r>
              <a:rPr sz="2000" spc="-5" dirty="0">
                <a:solidFill>
                  <a:srgbClr val="595959"/>
                </a:solidFill>
                <a:latin typeface="Corbel"/>
                <a:cs typeface="Corbel"/>
              </a:rPr>
              <a:t> </a:t>
            </a:r>
            <a:r>
              <a:rPr sz="2000" dirty="0">
                <a:solidFill>
                  <a:srgbClr val="595959"/>
                </a:solidFill>
                <a:latin typeface="Corbel"/>
                <a:cs typeface="Corbel"/>
              </a:rPr>
              <a:t>de un</a:t>
            </a:r>
            <a:r>
              <a:rPr sz="2000" spc="-10" dirty="0">
                <a:solidFill>
                  <a:srgbClr val="595959"/>
                </a:solidFill>
                <a:latin typeface="Corbel"/>
                <a:cs typeface="Corbel"/>
              </a:rPr>
              <a:t> </a:t>
            </a:r>
            <a:r>
              <a:rPr sz="2000" spc="-5" dirty="0">
                <a:solidFill>
                  <a:srgbClr val="595959"/>
                </a:solidFill>
                <a:latin typeface="Corbel"/>
                <a:cs typeface="Corbel"/>
              </a:rPr>
              <a:t>modelo</a:t>
            </a:r>
            <a:endParaRPr sz="2000" dirty="0">
              <a:latin typeface="Corbel"/>
              <a:cs typeface="Corbel"/>
            </a:endParaRPr>
          </a:p>
          <a:p>
            <a:pPr marL="194945" marR="146050" indent="-182880">
              <a:lnSpc>
                <a:spcPts val="2210"/>
              </a:lnSpc>
              <a:spcBef>
                <a:spcPts val="1110"/>
              </a:spcBef>
            </a:pPr>
            <a:r>
              <a:rPr sz="2000" spc="-375" dirty="0">
                <a:solidFill>
                  <a:srgbClr val="40BAD2"/>
                </a:solidFill>
                <a:latin typeface="Microsoft Sans Serif"/>
                <a:cs typeface="Microsoft Sans Serif"/>
              </a:rPr>
              <a:t>🞄</a:t>
            </a:r>
            <a:r>
              <a:rPr sz="2000" spc="-370" dirty="0">
                <a:solidFill>
                  <a:srgbClr val="40BAD2"/>
                </a:solidFill>
                <a:latin typeface="Microsoft Sans Serif"/>
                <a:cs typeface="Microsoft Sans Serif"/>
              </a:rPr>
              <a:t> </a:t>
            </a:r>
            <a:r>
              <a:rPr lang="es-ES" sz="2000" spc="-370" dirty="0">
                <a:solidFill>
                  <a:srgbClr val="40BAD2"/>
                </a:solidFill>
                <a:latin typeface="Microsoft Sans Serif"/>
                <a:cs typeface="Microsoft Sans Serif"/>
              </a:rPr>
              <a:t>   </a:t>
            </a:r>
            <a:r>
              <a:rPr sz="2000" spc="-5" dirty="0">
                <a:solidFill>
                  <a:srgbClr val="595959"/>
                </a:solidFill>
                <a:latin typeface="Corbel"/>
                <a:cs typeface="Corbel"/>
              </a:rPr>
              <a:t>Usar una base </a:t>
            </a:r>
            <a:r>
              <a:rPr sz="2000" dirty="0">
                <a:solidFill>
                  <a:srgbClr val="595959"/>
                </a:solidFill>
                <a:latin typeface="Corbel"/>
                <a:cs typeface="Corbel"/>
              </a:rPr>
              <a:t>de </a:t>
            </a:r>
            <a:r>
              <a:rPr sz="2000" spc="-5" dirty="0">
                <a:solidFill>
                  <a:srgbClr val="595959"/>
                </a:solidFill>
                <a:latin typeface="Corbel"/>
                <a:cs typeface="Corbel"/>
              </a:rPr>
              <a:t>datos </a:t>
            </a:r>
            <a:r>
              <a:rPr sz="2000" dirty="0">
                <a:solidFill>
                  <a:srgbClr val="595959"/>
                </a:solidFill>
                <a:latin typeface="Corbel"/>
                <a:cs typeface="Corbel"/>
              </a:rPr>
              <a:t>para </a:t>
            </a:r>
            <a:r>
              <a:rPr sz="2000" spc="-5" dirty="0">
                <a:solidFill>
                  <a:srgbClr val="595959"/>
                </a:solidFill>
                <a:latin typeface="Corbel"/>
                <a:cs typeface="Corbel"/>
              </a:rPr>
              <a:t>almacenar los datos necesarios </a:t>
            </a:r>
            <a:r>
              <a:rPr sz="2000" dirty="0">
                <a:solidFill>
                  <a:srgbClr val="595959"/>
                </a:solidFill>
                <a:latin typeface="Corbel"/>
                <a:cs typeface="Corbel"/>
              </a:rPr>
              <a:t>para </a:t>
            </a:r>
            <a:r>
              <a:rPr sz="2000" spc="5" dirty="0">
                <a:solidFill>
                  <a:srgbClr val="595959"/>
                </a:solidFill>
                <a:latin typeface="Corbel"/>
                <a:cs typeface="Corbel"/>
              </a:rPr>
              <a:t> </a:t>
            </a:r>
            <a:r>
              <a:rPr sz="2000" spc="-5" dirty="0">
                <a:solidFill>
                  <a:srgbClr val="595959"/>
                </a:solidFill>
                <a:latin typeface="Corbel"/>
                <a:cs typeface="Corbel"/>
              </a:rPr>
              <a:t>garantizar</a:t>
            </a:r>
            <a:r>
              <a:rPr sz="2000" dirty="0">
                <a:solidFill>
                  <a:srgbClr val="595959"/>
                </a:solidFill>
                <a:latin typeface="Corbel"/>
                <a:cs typeface="Corbel"/>
              </a:rPr>
              <a:t> el</a:t>
            </a:r>
            <a:r>
              <a:rPr sz="2000" spc="-5" dirty="0">
                <a:solidFill>
                  <a:srgbClr val="595959"/>
                </a:solidFill>
                <a:latin typeface="Corbel"/>
                <a:cs typeface="Corbel"/>
              </a:rPr>
              <a:t> funcionamiento </a:t>
            </a:r>
            <a:r>
              <a:rPr sz="2000" dirty="0">
                <a:solidFill>
                  <a:srgbClr val="595959"/>
                </a:solidFill>
                <a:latin typeface="Corbel"/>
                <a:cs typeface="Corbel"/>
              </a:rPr>
              <a:t>del</a:t>
            </a:r>
            <a:r>
              <a:rPr sz="2000" spc="-5" dirty="0">
                <a:solidFill>
                  <a:srgbClr val="595959"/>
                </a:solidFill>
                <a:latin typeface="Corbel"/>
                <a:cs typeface="Corbel"/>
              </a:rPr>
              <a:t> servicio</a:t>
            </a:r>
            <a:endParaRPr sz="2000" dirty="0">
              <a:latin typeface="Corbel"/>
              <a:cs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658" y="3074923"/>
            <a:ext cx="1726564" cy="574040"/>
          </a:xfrm>
          <a:prstGeom prst="rect">
            <a:avLst/>
          </a:prstGeom>
        </p:spPr>
        <p:txBody>
          <a:bodyPr vert="horz" wrap="square" lIns="0" tIns="12700" rIns="0" bIns="0" rtlCol="0">
            <a:spAutoFit/>
          </a:bodyPr>
          <a:lstStyle/>
          <a:p>
            <a:pPr marL="12700">
              <a:lnSpc>
                <a:spcPct val="100000"/>
              </a:lnSpc>
              <a:spcBef>
                <a:spcPts val="100"/>
              </a:spcBef>
            </a:pPr>
            <a:r>
              <a:rPr sz="3600" spc="-60" dirty="0">
                <a:solidFill>
                  <a:srgbClr val="FFFFFF"/>
                </a:solidFill>
                <a:latin typeface="Corbel"/>
                <a:cs typeface="Corbel"/>
              </a:rPr>
              <a:t>C</a:t>
            </a:r>
            <a:r>
              <a:rPr sz="3600" spc="-55" dirty="0">
                <a:solidFill>
                  <a:srgbClr val="FFFFFF"/>
                </a:solidFill>
                <a:latin typeface="Corbel"/>
                <a:cs typeface="Corbel"/>
              </a:rPr>
              <a:t>o</a:t>
            </a:r>
            <a:r>
              <a:rPr sz="3600" spc="-65" dirty="0">
                <a:solidFill>
                  <a:srgbClr val="FFFFFF"/>
                </a:solidFill>
                <a:latin typeface="Corbel"/>
                <a:cs typeface="Corbel"/>
              </a:rPr>
              <a:t>ns</a:t>
            </a:r>
            <a:r>
              <a:rPr sz="3600" spc="-60" dirty="0">
                <a:solidFill>
                  <a:srgbClr val="FFFFFF"/>
                </a:solidFill>
                <a:latin typeface="Corbel"/>
                <a:cs typeface="Corbel"/>
              </a:rPr>
              <a:t>ig</a:t>
            </a:r>
            <a:r>
              <a:rPr sz="3600" spc="-65" dirty="0">
                <a:solidFill>
                  <a:srgbClr val="FFFFFF"/>
                </a:solidFill>
                <a:latin typeface="Corbel"/>
                <a:cs typeface="Corbel"/>
              </a:rPr>
              <a:t>n</a:t>
            </a:r>
            <a:r>
              <a:rPr sz="3600" dirty="0">
                <a:solidFill>
                  <a:srgbClr val="FFFFFF"/>
                </a:solidFill>
                <a:latin typeface="Corbel"/>
                <a:cs typeface="Corbel"/>
              </a:rPr>
              <a:t>a</a:t>
            </a:r>
            <a:endParaRPr sz="3600">
              <a:latin typeface="Corbel"/>
              <a:cs typeface="Corbel"/>
            </a:endParaRPr>
          </a:p>
        </p:txBody>
      </p:sp>
      <p:sp>
        <p:nvSpPr>
          <p:cNvPr id="3" name="object 3"/>
          <p:cNvSpPr txBox="1">
            <a:spLocks noGrp="1"/>
          </p:cNvSpPr>
          <p:nvPr>
            <p:ph type="title"/>
          </p:nvPr>
        </p:nvSpPr>
        <p:spPr>
          <a:xfrm>
            <a:off x="3948008" y="1973579"/>
            <a:ext cx="7045325" cy="1156335"/>
          </a:xfrm>
          <a:prstGeom prst="rect">
            <a:avLst/>
          </a:prstGeom>
        </p:spPr>
        <p:txBody>
          <a:bodyPr vert="horz" wrap="square" lIns="0" tIns="41910" rIns="0" bIns="0" rtlCol="0">
            <a:spAutoFit/>
          </a:bodyPr>
          <a:lstStyle/>
          <a:p>
            <a:pPr marL="194945" marR="5080" indent="-182880">
              <a:lnSpc>
                <a:spcPct val="90300"/>
              </a:lnSpc>
              <a:spcBef>
                <a:spcPts val="330"/>
              </a:spcBef>
            </a:pPr>
            <a:r>
              <a:rPr b="0" i="0" spc="-375" dirty="0">
                <a:solidFill>
                  <a:srgbClr val="40BAD2"/>
                </a:solidFill>
                <a:latin typeface="Microsoft Sans Serif"/>
                <a:cs typeface="Microsoft Sans Serif"/>
              </a:rPr>
              <a:t>🞄</a:t>
            </a:r>
            <a:r>
              <a:rPr lang="es-CO" b="0" i="0" spc="-370" dirty="0">
                <a:solidFill>
                  <a:srgbClr val="40BAD2"/>
                </a:solidFill>
                <a:latin typeface="Microsoft Sans Serif"/>
                <a:cs typeface="Microsoft Sans Serif"/>
              </a:rPr>
              <a:t> </a:t>
            </a:r>
            <a:r>
              <a:rPr b="0" i="0" spc="-5" dirty="0" err="1">
                <a:latin typeface="Corbel"/>
                <a:cs typeface="Corbel"/>
              </a:rPr>
              <a:t>Almacenes</a:t>
            </a:r>
            <a:r>
              <a:rPr b="0" i="0" spc="-5" dirty="0">
                <a:latin typeface="Corbel"/>
                <a:cs typeface="Corbel"/>
              </a:rPr>
              <a:t> la </a:t>
            </a:r>
            <a:r>
              <a:rPr b="0" i="0" dirty="0">
                <a:latin typeface="Corbel"/>
                <a:cs typeface="Corbel"/>
              </a:rPr>
              <a:t>14 es </a:t>
            </a:r>
            <a:r>
              <a:rPr b="0" i="0" spc="-5" dirty="0">
                <a:latin typeface="Corbel"/>
                <a:cs typeface="Corbel"/>
              </a:rPr>
              <a:t>una </a:t>
            </a:r>
            <a:r>
              <a:rPr b="0" i="0" dirty="0">
                <a:latin typeface="Corbel"/>
                <a:cs typeface="Corbel"/>
              </a:rPr>
              <a:t>empresa </a:t>
            </a:r>
            <a:r>
              <a:rPr b="0" i="0" spc="-5" dirty="0">
                <a:latin typeface="Corbel"/>
                <a:cs typeface="Corbel"/>
              </a:rPr>
              <a:t>naciente </a:t>
            </a:r>
            <a:r>
              <a:rPr b="0" i="0" dirty="0">
                <a:latin typeface="Corbel"/>
                <a:cs typeface="Corbel"/>
              </a:rPr>
              <a:t>que </a:t>
            </a:r>
            <a:r>
              <a:rPr b="0" i="0" spc="-5" dirty="0" err="1">
                <a:latin typeface="Corbel"/>
                <a:cs typeface="Corbel"/>
              </a:rPr>
              <a:t>busca</a:t>
            </a:r>
            <a:r>
              <a:rPr b="0" i="0" spc="-5" dirty="0">
                <a:latin typeface="Corbel"/>
                <a:cs typeface="Corbel"/>
              </a:rPr>
              <a:t> </a:t>
            </a:r>
            <a:r>
              <a:rPr b="0" i="0" spc="-5" dirty="0" err="1">
                <a:latin typeface="Corbel"/>
                <a:cs typeface="Corbel"/>
              </a:rPr>
              <a:t>implementa</a:t>
            </a:r>
            <a:r>
              <a:rPr lang="es-CO" b="0" i="0" spc="-5" dirty="0">
                <a:latin typeface="Corbel"/>
                <a:cs typeface="Corbel"/>
              </a:rPr>
              <a:t>r </a:t>
            </a:r>
            <a:r>
              <a:rPr lang="es-CO" b="0" i="0" dirty="0">
                <a:latin typeface="Corbel"/>
                <a:cs typeface="Corbel"/>
              </a:rPr>
              <a:t> </a:t>
            </a:r>
            <a:r>
              <a:rPr b="0" i="0" spc="-5" dirty="0">
                <a:latin typeface="Corbel"/>
                <a:cs typeface="Corbel"/>
              </a:rPr>
              <a:t>una</a:t>
            </a:r>
            <a:r>
              <a:rPr b="0" i="0" spc="-10" dirty="0">
                <a:latin typeface="Corbel"/>
                <a:cs typeface="Corbel"/>
              </a:rPr>
              <a:t> </a:t>
            </a:r>
            <a:r>
              <a:rPr b="0" i="0" spc="-5" dirty="0">
                <a:latin typeface="Corbel"/>
                <a:cs typeface="Corbel"/>
              </a:rPr>
              <a:t>pasarela</a:t>
            </a:r>
            <a:r>
              <a:rPr b="0" i="0" dirty="0">
                <a:latin typeface="Corbel"/>
                <a:cs typeface="Corbel"/>
              </a:rPr>
              <a:t> de </a:t>
            </a:r>
            <a:r>
              <a:rPr b="0" i="0" spc="-5" dirty="0">
                <a:latin typeface="Corbel"/>
                <a:cs typeface="Corbel"/>
              </a:rPr>
              <a:t>pagos.</a:t>
            </a:r>
            <a:r>
              <a:rPr b="0" i="0" dirty="0">
                <a:latin typeface="Corbel"/>
                <a:cs typeface="Corbel"/>
              </a:rPr>
              <a:t> </a:t>
            </a:r>
            <a:r>
              <a:rPr b="0" i="0" spc="-5" dirty="0">
                <a:latin typeface="Corbel"/>
                <a:cs typeface="Corbel"/>
              </a:rPr>
              <a:t>Lo</a:t>
            </a:r>
            <a:r>
              <a:rPr b="0" i="0" dirty="0">
                <a:latin typeface="Corbel"/>
                <a:cs typeface="Corbel"/>
              </a:rPr>
              <a:t> </a:t>
            </a:r>
            <a:r>
              <a:rPr b="0" i="0" spc="-5" dirty="0">
                <a:latin typeface="Corbel"/>
                <a:cs typeface="Corbel"/>
              </a:rPr>
              <a:t>contactan</a:t>
            </a:r>
            <a:r>
              <a:rPr b="0" i="0" spc="-10" dirty="0">
                <a:latin typeface="Corbel"/>
                <a:cs typeface="Corbel"/>
              </a:rPr>
              <a:t> </a:t>
            </a:r>
            <a:r>
              <a:rPr b="0" i="0" dirty="0">
                <a:latin typeface="Corbel"/>
                <a:cs typeface="Corbel"/>
              </a:rPr>
              <a:t>para que</a:t>
            </a:r>
            <a:r>
              <a:rPr b="0" i="0" spc="5" dirty="0">
                <a:latin typeface="Corbel"/>
                <a:cs typeface="Corbel"/>
              </a:rPr>
              <a:t> </a:t>
            </a:r>
            <a:r>
              <a:rPr b="0" i="0" dirty="0">
                <a:latin typeface="Corbel"/>
                <a:cs typeface="Corbel"/>
              </a:rPr>
              <a:t>usted </a:t>
            </a:r>
            <a:r>
              <a:rPr b="0" i="0" spc="-5" dirty="0">
                <a:latin typeface="Corbel"/>
                <a:cs typeface="Corbel"/>
              </a:rPr>
              <a:t>construya</a:t>
            </a:r>
            <a:r>
              <a:rPr b="0" i="0" dirty="0">
                <a:latin typeface="Corbel"/>
                <a:cs typeface="Corbel"/>
              </a:rPr>
              <a:t> un </a:t>
            </a:r>
            <a:r>
              <a:rPr b="0" i="0" spc="-385" dirty="0">
                <a:latin typeface="Corbel"/>
                <a:cs typeface="Corbel"/>
              </a:rPr>
              <a:t> </a:t>
            </a:r>
            <a:r>
              <a:rPr b="0" i="0" spc="-5" dirty="0">
                <a:latin typeface="Corbel"/>
                <a:cs typeface="Corbel"/>
              </a:rPr>
              <a:t>modelo mínimo viable</a:t>
            </a:r>
            <a:r>
              <a:rPr b="0" i="0" dirty="0">
                <a:latin typeface="Corbel"/>
                <a:cs typeface="Corbel"/>
              </a:rPr>
              <a:t> que </a:t>
            </a:r>
            <a:r>
              <a:rPr b="0" i="0" spc="-5" dirty="0">
                <a:latin typeface="Corbel"/>
                <a:cs typeface="Corbel"/>
              </a:rPr>
              <a:t>le</a:t>
            </a:r>
            <a:r>
              <a:rPr b="0" i="0" spc="5" dirty="0">
                <a:latin typeface="Corbel"/>
                <a:cs typeface="Corbel"/>
              </a:rPr>
              <a:t> </a:t>
            </a:r>
            <a:r>
              <a:rPr b="0" i="0" dirty="0">
                <a:latin typeface="Corbel"/>
                <a:cs typeface="Corbel"/>
              </a:rPr>
              <a:t>permita</a:t>
            </a:r>
            <a:r>
              <a:rPr b="0" i="0" spc="-5" dirty="0">
                <a:latin typeface="Corbel"/>
                <a:cs typeface="Corbel"/>
              </a:rPr>
              <a:t> implementar</a:t>
            </a:r>
            <a:r>
              <a:rPr b="0" i="0" dirty="0">
                <a:latin typeface="Corbel"/>
                <a:cs typeface="Corbel"/>
              </a:rPr>
              <a:t> </a:t>
            </a:r>
            <a:r>
              <a:rPr b="0" i="0" spc="-5" dirty="0">
                <a:latin typeface="Corbel"/>
                <a:cs typeface="Corbel"/>
              </a:rPr>
              <a:t>la </a:t>
            </a:r>
            <a:r>
              <a:rPr b="0" i="0" dirty="0">
                <a:latin typeface="Corbel"/>
                <a:cs typeface="Corbel"/>
              </a:rPr>
              <a:t> </a:t>
            </a:r>
            <a:r>
              <a:rPr b="0" i="0" spc="-5" dirty="0">
                <a:latin typeface="Corbel"/>
                <a:cs typeface="Corbel"/>
              </a:rPr>
              <a:t>funcionalidad </a:t>
            </a:r>
            <a:r>
              <a:rPr b="0" i="0" dirty="0">
                <a:latin typeface="Corbel"/>
                <a:cs typeface="Corbel"/>
              </a:rPr>
              <a:t>de </a:t>
            </a:r>
            <a:r>
              <a:rPr spc="-10" dirty="0"/>
              <a:t>Carrito</a:t>
            </a:r>
            <a:r>
              <a:rPr spc="-5" dirty="0"/>
              <a:t> de</a:t>
            </a:r>
            <a:r>
              <a:rPr spc="-90" dirty="0"/>
              <a:t> </a:t>
            </a:r>
            <a:r>
              <a:rPr spc="-5" dirty="0"/>
              <a:t>Compras.</a:t>
            </a:r>
          </a:p>
        </p:txBody>
      </p:sp>
      <p:sp>
        <p:nvSpPr>
          <p:cNvPr id="4" name="object 4"/>
          <p:cNvSpPr txBox="1"/>
          <p:nvPr/>
        </p:nvSpPr>
        <p:spPr>
          <a:xfrm>
            <a:off x="3948008" y="3649979"/>
            <a:ext cx="7134859" cy="1156335"/>
          </a:xfrm>
          <a:prstGeom prst="rect">
            <a:avLst/>
          </a:prstGeom>
        </p:spPr>
        <p:txBody>
          <a:bodyPr vert="horz" wrap="square" lIns="0" tIns="41910" rIns="0" bIns="0" rtlCol="0">
            <a:spAutoFit/>
          </a:bodyPr>
          <a:lstStyle/>
          <a:p>
            <a:pPr marL="194945" marR="5080" indent="-182880">
              <a:lnSpc>
                <a:spcPct val="90300"/>
              </a:lnSpc>
              <a:spcBef>
                <a:spcPts val="330"/>
              </a:spcBef>
            </a:pPr>
            <a:r>
              <a:rPr sz="2000" spc="-375" dirty="0">
                <a:solidFill>
                  <a:srgbClr val="40BAD2"/>
                </a:solidFill>
                <a:latin typeface="Microsoft Sans Serif"/>
                <a:cs typeface="Microsoft Sans Serif"/>
              </a:rPr>
              <a:t>🞄</a:t>
            </a:r>
            <a:r>
              <a:rPr sz="2000" spc="-370" dirty="0">
                <a:solidFill>
                  <a:srgbClr val="40BAD2"/>
                </a:solidFill>
                <a:latin typeface="Microsoft Sans Serif"/>
                <a:cs typeface="Microsoft Sans Serif"/>
              </a:rPr>
              <a:t> </a:t>
            </a:r>
            <a:r>
              <a:rPr sz="2000" dirty="0">
                <a:solidFill>
                  <a:srgbClr val="595959"/>
                </a:solidFill>
                <a:latin typeface="Corbel"/>
                <a:cs typeface="Corbel"/>
              </a:rPr>
              <a:t>Esta </a:t>
            </a:r>
            <a:r>
              <a:rPr sz="2000" spc="-5" dirty="0">
                <a:solidFill>
                  <a:srgbClr val="595959"/>
                </a:solidFill>
                <a:latin typeface="Corbel"/>
                <a:cs typeface="Corbel"/>
              </a:rPr>
              <a:t>funcionalidad NO TIENE aspecto gráfico </a:t>
            </a:r>
            <a:r>
              <a:rPr sz="2000" dirty="0">
                <a:solidFill>
                  <a:srgbClr val="595959"/>
                </a:solidFill>
                <a:latin typeface="Corbel"/>
                <a:cs typeface="Corbel"/>
              </a:rPr>
              <a:t>de </a:t>
            </a:r>
            <a:r>
              <a:rPr sz="2000" spc="-5" dirty="0">
                <a:solidFill>
                  <a:srgbClr val="595959"/>
                </a:solidFill>
                <a:latin typeface="Corbel"/>
                <a:cs typeface="Corbel"/>
              </a:rPr>
              <a:t>ningún tipo. Debe </a:t>
            </a:r>
            <a:r>
              <a:rPr sz="2000" dirty="0">
                <a:solidFill>
                  <a:srgbClr val="595959"/>
                </a:solidFill>
                <a:latin typeface="Corbel"/>
                <a:cs typeface="Corbel"/>
              </a:rPr>
              <a:t> </a:t>
            </a:r>
            <a:r>
              <a:rPr sz="2000" spc="-5" dirty="0">
                <a:solidFill>
                  <a:srgbClr val="595959"/>
                </a:solidFill>
                <a:latin typeface="Corbel"/>
                <a:cs typeface="Corbel"/>
              </a:rPr>
              <a:t>generar</a:t>
            </a:r>
            <a:r>
              <a:rPr sz="2000" spc="5" dirty="0">
                <a:solidFill>
                  <a:srgbClr val="595959"/>
                </a:solidFill>
                <a:latin typeface="Corbel"/>
                <a:cs typeface="Corbel"/>
              </a:rPr>
              <a:t> </a:t>
            </a:r>
            <a:r>
              <a:rPr sz="2000" spc="-5" dirty="0">
                <a:solidFill>
                  <a:srgbClr val="595959"/>
                </a:solidFill>
                <a:latin typeface="Corbel"/>
                <a:cs typeface="Corbel"/>
              </a:rPr>
              <a:t>los</a:t>
            </a:r>
            <a:r>
              <a:rPr sz="2000" spc="5" dirty="0">
                <a:solidFill>
                  <a:srgbClr val="595959"/>
                </a:solidFill>
                <a:latin typeface="Corbel"/>
                <a:cs typeface="Corbel"/>
              </a:rPr>
              <a:t> </a:t>
            </a:r>
            <a:r>
              <a:rPr sz="2000" spc="-5" dirty="0">
                <a:solidFill>
                  <a:srgbClr val="595959"/>
                </a:solidFill>
                <a:latin typeface="Corbel"/>
                <a:cs typeface="Corbel"/>
              </a:rPr>
              <a:t>servicios</a:t>
            </a:r>
            <a:r>
              <a:rPr sz="2000" spc="5" dirty="0">
                <a:solidFill>
                  <a:srgbClr val="595959"/>
                </a:solidFill>
                <a:latin typeface="Corbel"/>
                <a:cs typeface="Corbel"/>
              </a:rPr>
              <a:t> </a:t>
            </a:r>
            <a:r>
              <a:rPr sz="2000" spc="-5" dirty="0">
                <a:solidFill>
                  <a:srgbClr val="595959"/>
                </a:solidFill>
                <a:latin typeface="Corbel"/>
                <a:cs typeface="Corbel"/>
              </a:rPr>
              <a:t>necesarios</a:t>
            </a:r>
            <a:r>
              <a:rPr sz="2000" spc="5" dirty="0">
                <a:solidFill>
                  <a:srgbClr val="595959"/>
                </a:solidFill>
                <a:latin typeface="Corbel"/>
                <a:cs typeface="Corbel"/>
              </a:rPr>
              <a:t> </a:t>
            </a:r>
            <a:r>
              <a:rPr sz="2000" dirty="0">
                <a:solidFill>
                  <a:srgbClr val="595959"/>
                </a:solidFill>
                <a:latin typeface="Corbel"/>
                <a:cs typeface="Corbel"/>
              </a:rPr>
              <a:t>para </a:t>
            </a:r>
            <a:r>
              <a:rPr sz="2000" spc="-5" dirty="0">
                <a:solidFill>
                  <a:srgbClr val="595959"/>
                </a:solidFill>
                <a:latin typeface="Corbel"/>
                <a:cs typeface="Corbel"/>
              </a:rPr>
              <a:t>soportar</a:t>
            </a:r>
            <a:r>
              <a:rPr sz="2000" spc="5" dirty="0">
                <a:solidFill>
                  <a:srgbClr val="595959"/>
                </a:solidFill>
                <a:latin typeface="Corbel"/>
                <a:cs typeface="Corbel"/>
              </a:rPr>
              <a:t> </a:t>
            </a:r>
            <a:r>
              <a:rPr sz="2000" spc="-5" dirty="0">
                <a:solidFill>
                  <a:srgbClr val="595959"/>
                </a:solidFill>
                <a:latin typeface="Corbel"/>
                <a:cs typeface="Corbel"/>
              </a:rPr>
              <a:t>la</a:t>
            </a:r>
            <a:r>
              <a:rPr sz="2000" spc="5" dirty="0">
                <a:solidFill>
                  <a:srgbClr val="595959"/>
                </a:solidFill>
                <a:latin typeface="Corbel"/>
                <a:cs typeface="Corbel"/>
              </a:rPr>
              <a:t> </a:t>
            </a:r>
            <a:r>
              <a:rPr sz="2000" spc="-5" dirty="0">
                <a:solidFill>
                  <a:srgbClr val="595959"/>
                </a:solidFill>
                <a:latin typeface="Corbel"/>
                <a:cs typeface="Corbel"/>
              </a:rPr>
              <a:t>funcionalidad,</a:t>
            </a:r>
            <a:r>
              <a:rPr sz="2000" dirty="0">
                <a:solidFill>
                  <a:srgbClr val="595959"/>
                </a:solidFill>
                <a:latin typeface="Corbel"/>
                <a:cs typeface="Corbel"/>
              </a:rPr>
              <a:t> de </a:t>
            </a:r>
            <a:r>
              <a:rPr sz="2000" spc="5" dirty="0">
                <a:solidFill>
                  <a:srgbClr val="595959"/>
                </a:solidFill>
                <a:latin typeface="Corbel"/>
                <a:cs typeface="Corbel"/>
              </a:rPr>
              <a:t> </a:t>
            </a:r>
            <a:r>
              <a:rPr sz="2000" dirty="0">
                <a:solidFill>
                  <a:srgbClr val="595959"/>
                </a:solidFill>
                <a:latin typeface="Corbel"/>
                <a:cs typeface="Corbel"/>
              </a:rPr>
              <a:t>modo</a:t>
            </a:r>
            <a:r>
              <a:rPr sz="2000" spc="-10" dirty="0">
                <a:solidFill>
                  <a:srgbClr val="595959"/>
                </a:solidFill>
                <a:latin typeface="Corbel"/>
                <a:cs typeface="Corbel"/>
              </a:rPr>
              <a:t> </a:t>
            </a:r>
            <a:r>
              <a:rPr sz="2000" dirty="0">
                <a:solidFill>
                  <a:srgbClr val="595959"/>
                </a:solidFill>
                <a:latin typeface="Corbel"/>
                <a:cs typeface="Corbel"/>
              </a:rPr>
              <a:t>que </a:t>
            </a:r>
            <a:r>
              <a:rPr sz="2000" spc="-5" dirty="0">
                <a:solidFill>
                  <a:srgbClr val="595959"/>
                </a:solidFill>
                <a:latin typeface="Corbel"/>
                <a:cs typeface="Corbel"/>
              </a:rPr>
              <a:t>cualquier</a:t>
            </a:r>
            <a:r>
              <a:rPr sz="2000" spc="5" dirty="0">
                <a:solidFill>
                  <a:srgbClr val="595959"/>
                </a:solidFill>
                <a:latin typeface="Corbel"/>
                <a:cs typeface="Corbel"/>
              </a:rPr>
              <a:t> </a:t>
            </a:r>
            <a:r>
              <a:rPr sz="2000" spc="-5" dirty="0">
                <a:solidFill>
                  <a:srgbClr val="595959"/>
                </a:solidFill>
                <a:latin typeface="Corbel"/>
                <a:cs typeface="Corbel"/>
              </a:rPr>
              <a:t>front</a:t>
            </a:r>
            <a:r>
              <a:rPr sz="2000" dirty="0">
                <a:solidFill>
                  <a:srgbClr val="595959"/>
                </a:solidFill>
                <a:latin typeface="Corbel"/>
                <a:cs typeface="Corbel"/>
              </a:rPr>
              <a:t> pueda</a:t>
            </a:r>
            <a:r>
              <a:rPr sz="2000" spc="-5" dirty="0">
                <a:solidFill>
                  <a:srgbClr val="595959"/>
                </a:solidFill>
                <a:latin typeface="Corbel"/>
                <a:cs typeface="Corbel"/>
              </a:rPr>
              <a:t> usar</a:t>
            </a:r>
            <a:r>
              <a:rPr sz="2000" dirty="0">
                <a:solidFill>
                  <a:srgbClr val="595959"/>
                </a:solidFill>
                <a:latin typeface="Corbel"/>
                <a:cs typeface="Corbel"/>
              </a:rPr>
              <a:t> estos </a:t>
            </a:r>
            <a:r>
              <a:rPr sz="2000" spc="-5" dirty="0">
                <a:solidFill>
                  <a:srgbClr val="595959"/>
                </a:solidFill>
                <a:latin typeface="Corbel"/>
                <a:cs typeface="Corbel"/>
              </a:rPr>
              <a:t>servicios</a:t>
            </a:r>
            <a:r>
              <a:rPr sz="2000" dirty="0">
                <a:solidFill>
                  <a:srgbClr val="595959"/>
                </a:solidFill>
                <a:latin typeface="Corbel"/>
                <a:cs typeface="Corbel"/>
              </a:rPr>
              <a:t> para </a:t>
            </a:r>
            <a:r>
              <a:rPr sz="2000" spc="5" dirty="0">
                <a:solidFill>
                  <a:srgbClr val="595959"/>
                </a:solidFill>
                <a:latin typeface="Corbel"/>
                <a:cs typeface="Corbel"/>
              </a:rPr>
              <a:t> </a:t>
            </a:r>
            <a:r>
              <a:rPr sz="2000" spc="-5" dirty="0">
                <a:solidFill>
                  <a:srgbClr val="595959"/>
                </a:solidFill>
                <a:latin typeface="Corbel"/>
                <a:cs typeface="Corbel"/>
              </a:rPr>
              <a:t>implementar</a:t>
            </a:r>
            <a:r>
              <a:rPr sz="2000" dirty="0">
                <a:solidFill>
                  <a:srgbClr val="595959"/>
                </a:solidFill>
                <a:latin typeface="Corbel"/>
                <a:cs typeface="Corbel"/>
              </a:rPr>
              <a:t> </a:t>
            </a:r>
            <a:r>
              <a:rPr sz="2000" spc="-5" dirty="0">
                <a:solidFill>
                  <a:srgbClr val="595959"/>
                </a:solidFill>
                <a:latin typeface="Corbel"/>
                <a:cs typeface="Corbel"/>
              </a:rPr>
              <a:t>la </a:t>
            </a:r>
            <a:r>
              <a:rPr sz="2000" spc="-10" dirty="0">
                <a:solidFill>
                  <a:srgbClr val="595959"/>
                </a:solidFill>
                <a:latin typeface="Corbel"/>
                <a:cs typeface="Corbel"/>
              </a:rPr>
              <a:t>sección </a:t>
            </a:r>
            <a:r>
              <a:rPr sz="2000" spc="-5" dirty="0">
                <a:solidFill>
                  <a:srgbClr val="595959"/>
                </a:solidFill>
                <a:latin typeface="Corbel"/>
                <a:cs typeface="Corbel"/>
              </a:rPr>
              <a:t>gráfica </a:t>
            </a:r>
            <a:r>
              <a:rPr sz="2000" dirty="0">
                <a:solidFill>
                  <a:srgbClr val="595959"/>
                </a:solidFill>
                <a:latin typeface="Corbel"/>
                <a:cs typeface="Corbel"/>
              </a:rPr>
              <a:t>del</a:t>
            </a:r>
            <a:r>
              <a:rPr sz="2000" spc="-5" dirty="0">
                <a:solidFill>
                  <a:srgbClr val="595959"/>
                </a:solidFill>
                <a:latin typeface="Corbel"/>
                <a:cs typeface="Corbel"/>
              </a:rPr>
              <a:t> carrito.</a:t>
            </a:r>
            <a:endParaRPr sz="2000">
              <a:latin typeface="Corbel"/>
              <a:cs typeface="Corbe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658" y="3074923"/>
            <a:ext cx="1423035" cy="574040"/>
          </a:xfrm>
          <a:prstGeom prst="rect">
            <a:avLst/>
          </a:prstGeom>
        </p:spPr>
        <p:txBody>
          <a:bodyPr vert="horz" wrap="square" lIns="0" tIns="12700" rIns="0" bIns="0" rtlCol="0">
            <a:spAutoFit/>
          </a:bodyPr>
          <a:lstStyle/>
          <a:p>
            <a:pPr marL="12700">
              <a:lnSpc>
                <a:spcPct val="100000"/>
              </a:lnSpc>
              <a:spcBef>
                <a:spcPts val="100"/>
              </a:spcBef>
            </a:pPr>
            <a:r>
              <a:rPr sz="3600" spc="-65" dirty="0">
                <a:solidFill>
                  <a:srgbClr val="FFFFFF"/>
                </a:solidFill>
                <a:latin typeface="Corbel"/>
                <a:cs typeface="Corbel"/>
              </a:rPr>
              <a:t>Modelo</a:t>
            </a:r>
            <a:endParaRPr sz="3600">
              <a:latin typeface="Corbel"/>
              <a:cs typeface="Corbel"/>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b="0" i="0" spc="-1280" dirty="0">
                <a:solidFill>
                  <a:srgbClr val="40BAD2"/>
                </a:solidFill>
                <a:latin typeface="Microsoft Sans Serif"/>
                <a:cs typeface="Microsoft Sans Serif"/>
              </a:rPr>
              <a:t>🞄</a:t>
            </a:r>
            <a:r>
              <a:rPr b="0" i="0" spc="185" dirty="0">
                <a:solidFill>
                  <a:srgbClr val="40BAD2"/>
                </a:solidFill>
                <a:latin typeface="Microsoft Sans Serif"/>
                <a:cs typeface="Microsoft Sans Serif"/>
              </a:rPr>
              <a:t> </a:t>
            </a:r>
            <a:r>
              <a:rPr spc="-5" dirty="0"/>
              <a:t>E</a:t>
            </a:r>
            <a:r>
              <a:rPr dirty="0"/>
              <a:t>ste</a:t>
            </a:r>
            <a:r>
              <a:rPr spc="-5" dirty="0"/>
              <a:t> </a:t>
            </a:r>
            <a:r>
              <a:rPr spc="-10" dirty="0"/>
              <a:t>e</a:t>
            </a:r>
            <a:r>
              <a:rPr dirty="0"/>
              <a:t>s </a:t>
            </a:r>
            <a:r>
              <a:rPr spc="-10" dirty="0"/>
              <a:t>e</a:t>
            </a:r>
            <a:r>
              <a:rPr dirty="0"/>
              <a:t>l</a:t>
            </a:r>
            <a:r>
              <a:rPr spc="5" dirty="0"/>
              <a:t> </a:t>
            </a:r>
            <a:r>
              <a:rPr dirty="0"/>
              <a:t>mo</a:t>
            </a:r>
            <a:r>
              <a:rPr spc="-10" dirty="0"/>
              <a:t>de</a:t>
            </a:r>
            <a:r>
              <a:rPr spc="5" dirty="0"/>
              <a:t>l</a:t>
            </a:r>
            <a:r>
              <a:rPr dirty="0"/>
              <a:t>o su</a:t>
            </a:r>
            <a:r>
              <a:rPr spc="5" dirty="0"/>
              <a:t>g</a:t>
            </a:r>
            <a:r>
              <a:rPr spc="-10" dirty="0"/>
              <a:t>e</a:t>
            </a:r>
            <a:r>
              <a:rPr spc="-5" dirty="0"/>
              <a:t>ri</a:t>
            </a:r>
            <a:r>
              <a:rPr spc="-10" dirty="0"/>
              <a:t>d</a:t>
            </a:r>
            <a:r>
              <a:rPr dirty="0"/>
              <a:t>o.</a:t>
            </a:r>
          </a:p>
        </p:txBody>
      </p:sp>
      <p:sp>
        <p:nvSpPr>
          <p:cNvPr id="4" name="object 4"/>
          <p:cNvSpPr txBox="1">
            <a:spLocks noGrp="1"/>
          </p:cNvSpPr>
          <p:nvPr>
            <p:ph type="body" idx="1"/>
          </p:nvPr>
        </p:nvSpPr>
        <p:spPr>
          <a:prstGeom prst="rect">
            <a:avLst/>
          </a:prstGeom>
        </p:spPr>
        <p:txBody>
          <a:bodyPr vert="horz" wrap="square" lIns="0" tIns="140335" rIns="0" bIns="0" rtlCol="0">
            <a:spAutoFit/>
          </a:bodyPr>
          <a:lstStyle/>
          <a:p>
            <a:pPr marL="12700">
              <a:lnSpc>
                <a:spcPct val="100000"/>
              </a:lnSpc>
              <a:spcBef>
                <a:spcPts val="1105"/>
              </a:spcBef>
            </a:pPr>
            <a:r>
              <a:rPr spc="-375" dirty="0">
                <a:solidFill>
                  <a:srgbClr val="40BAD2"/>
                </a:solidFill>
                <a:latin typeface="Microsoft Sans Serif"/>
                <a:cs typeface="Microsoft Sans Serif"/>
              </a:rPr>
              <a:t>🞄</a:t>
            </a:r>
            <a:r>
              <a:rPr spc="-280" dirty="0">
                <a:solidFill>
                  <a:srgbClr val="40BAD2"/>
                </a:solidFill>
                <a:latin typeface="Microsoft Sans Serif"/>
                <a:cs typeface="Microsoft Sans Serif"/>
              </a:rPr>
              <a:t> </a:t>
            </a:r>
            <a:r>
              <a:rPr spc="-5" dirty="0"/>
              <a:t>El usuario </a:t>
            </a:r>
            <a:r>
              <a:rPr dirty="0"/>
              <a:t>debe crearse </a:t>
            </a:r>
            <a:r>
              <a:rPr spc="-5" dirty="0"/>
              <a:t>usando al menos</a:t>
            </a:r>
            <a:r>
              <a:rPr dirty="0"/>
              <a:t> su </a:t>
            </a:r>
            <a:r>
              <a:rPr spc="-5" dirty="0"/>
              <a:t>cédula.</a:t>
            </a:r>
          </a:p>
          <a:p>
            <a:pPr marL="194945" marR="170815" indent="-182880">
              <a:lnSpc>
                <a:spcPct val="89500"/>
              </a:lnSpc>
              <a:spcBef>
                <a:spcPts val="1260"/>
              </a:spcBef>
            </a:pPr>
            <a:r>
              <a:rPr spc="-375" dirty="0">
                <a:solidFill>
                  <a:srgbClr val="40BAD2"/>
                </a:solidFill>
                <a:latin typeface="Microsoft Sans Serif"/>
                <a:cs typeface="Microsoft Sans Serif"/>
              </a:rPr>
              <a:t>🞄</a:t>
            </a:r>
            <a:r>
              <a:rPr spc="-265" dirty="0">
                <a:solidFill>
                  <a:srgbClr val="40BAD2"/>
                </a:solidFill>
                <a:latin typeface="Microsoft Sans Serif"/>
                <a:cs typeface="Microsoft Sans Serif"/>
              </a:rPr>
              <a:t> </a:t>
            </a:r>
            <a:r>
              <a:rPr spc="-5" dirty="0"/>
              <a:t>El</a:t>
            </a:r>
            <a:r>
              <a:rPr dirty="0"/>
              <a:t> </a:t>
            </a:r>
            <a:r>
              <a:rPr spc="-5" dirty="0"/>
              <a:t>usuario</a:t>
            </a:r>
            <a:r>
              <a:rPr dirty="0"/>
              <a:t> puede</a:t>
            </a:r>
            <a:r>
              <a:rPr spc="5" dirty="0"/>
              <a:t> </a:t>
            </a:r>
            <a:r>
              <a:rPr spc="-5" dirty="0"/>
              <a:t>generar</a:t>
            </a:r>
            <a:r>
              <a:rPr spc="5" dirty="0"/>
              <a:t> </a:t>
            </a:r>
            <a:r>
              <a:rPr spc="-5" dirty="0"/>
              <a:t>varias</a:t>
            </a:r>
            <a:r>
              <a:rPr spc="5" dirty="0"/>
              <a:t> </a:t>
            </a:r>
            <a:r>
              <a:rPr spc="-5" dirty="0"/>
              <a:t>órdenes.</a:t>
            </a:r>
            <a:r>
              <a:rPr dirty="0"/>
              <a:t> </a:t>
            </a:r>
            <a:r>
              <a:rPr spc="-5" dirty="0"/>
              <a:t>Estas</a:t>
            </a:r>
            <a:r>
              <a:rPr spc="5" dirty="0"/>
              <a:t> </a:t>
            </a:r>
            <a:r>
              <a:rPr spc="-5" dirty="0"/>
              <a:t>órdenes</a:t>
            </a:r>
            <a:r>
              <a:rPr spc="5" dirty="0"/>
              <a:t> </a:t>
            </a:r>
            <a:r>
              <a:rPr spc="-5" dirty="0"/>
              <a:t>tienen </a:t>
            </a:r>
            <a:r>
              <a:rPr dirty="0"/>
              <a:t> </a:t>
            </a:r>
            <a:r>
              <a:rPr spc="-5" dirty="0"/>
              <a:t>información </a:t>
            </a:r>
            <a:r>
              <a:rPr dirty="0"/>
              <a:t>de </a:t>
            </a:r>
            <a:r>
              <a:rPr spc="-5" dirty="0"/>
              <a:t>la fecha </a:t>
            </a:r>
            <a:r>
              <a:rPr dirty="0"/>
              <a:t>de </a:t>
            </a:r>
            <a:r>
              <a:rPr spc="-5" dirty="0"/>
              <a:t>creación, </a:t>
            </a:r>
            <a:r>
              <a:rPr dirty="0"/>
              <a:t>si está </a:t>
            </a:r>
            <a:r>
              <a:rPr spc="-5" dirty="0"/>
              <a:t>pagado </a:t>
            </a:r>
            <a:r>
              <a:rPr dirty="0"/>
              <a:t>o </a:t>
            </a:r>
            <a:r>
              <a:rPr spc="-5" dirty="0"/>
              <a:t>no </a:t>
            </a:r>
            <a:r>
              <a:rPr dirty="0"/>
              <a:t>y </a:t>
            </a:r>
            <a:r>
              <a:rPr spc="-5" dirty="0"/>
              <a:t>cuál </a:t>
            </a:r>
            <a:r>
              <a:rPr dirty="0"/>
              <a:t>es </a:t>
            </a:r>
            <a:r>
              <a:rPr spc="-390" dirty="0"/>
              <a:t> </a:t>
            </a:r>
            <a:r>
              <a:rPr spc="-5" dirty="0"/>
              <a:t>la</a:t>
            </a:r>
            <a:r>
              <a:rPr spc="-10" dirty="0"/>
              <a:t> </a:t>
            </a:r>
            <a:r>
              <a:rPr spc="-5" dirty="0"/>
              <a:t>fecha </a:t>
            </a:r>
            <a:r>
              <a:rPr dirty="0"/>
              <a:t>de </a:t>
            </a:r>
            <a:r>
              <a:rPr spc="-5" dirty="0"/>
              <a:t>pago </a:t>
            </a:r>
            <a:r>
              <a:rPr dirty="0"/>
              <a:t>(use</a:t>
            </a:r>
            <a:r>
              <a:rPr spc="-55" dirty="0"/>
              <a:t> </a:t>
            </a:r>
            <a:r>
              <a:rPr spc="-5" dirty="0"/>
              <a:t>Unix</a:t>
            </a:r>
            <a:r>
              <a:rPr dirty="0"/>
              <a:t> timestamp para</a:t>
            </a:r>
            <a:r>
              <a:rPr spc="-10" dirty="0"/>
              <a:t> </a:t>
            </a:r>
            <a:r>
              <a:rPr spc="-5" dirty="0"/>
              <a:t>almacenar</a:t>
            </a:r>
            <a:r>
              <a:rPr dirty="0"/>
              <a:t> </a:t>
            </a:r>
            <a:r>
              <a:rPr spc="-5" dirty="0"/>
              <a:t>fechas).</a:t>
            </a:r>
          </a:p>
          <a:p>
            <a:pPr marL="194945">
              <a:lnSpc>
                <a:spcPts val="2110"/>
              </a:lnSpc>
            </a:pPr>
            <a:r>
              <a:rPr spc="-5" dirty="0"/>
              <a:t>Estas órdenes</a:t>
            </a:r>
            <a:r>
              <a:rPr dirty="0"/>
              <a:t> representan</a:t>
            </a:r>
            <a:r>
              <a:rPr spc="-10" dirty="0"/>
              <a:t> </a:t>
            </a:r>
            <a:r>
              <a:rPr dirty="0"/>
              <a:t>el</a:t>
            </a:r>
            <a:r>
              <a:rPr spc="-10" dirty="0"/>
              <a:t> </a:t>
            </a:r>
            <a:r>
              <a:rPr dirty="0"/>
              <a:t>carrito</a:t>
            </a:r>
            <a:r>
              <a:rPr spc="-5" dirty="0"/>
              <a:t> </a:t>
            </a:r>
            <a:r>
              <a:rPr dirty="0"/>
              <a:t>de </a:t>
            </a:r>
            <a:r>
              <a:rPr spc="-5" dirty="0"/>
              <a:t>compras.</a:t>
            </a:r>
          </a:p>
          <a:p>
            <a:pPr marL="194945" marR="166370" indent="-182880">
              <a:lnSpc>
                <a:spcPts val="2210"/>
              </a:lnSpc>
              <a:spcBef>
                <a:spcPts val="1215"/>
              </a:spcBef>
            </a:pPr>
            <a:r>
              <a:rPr spc="-1280" dirty="0">
                <a:solidFill>
                  <a:srgbClr val="40BAD2"/>
                </a:solidFill>
                <a:latin typeface="Microsoft Sans Serif"/>
                <a:cs typeface="Microsoft Sans Serif"/>
              </a:rPr>
              <a:t>🞄</a:t>
            </a:r>
            <a:r>
              <a:rPr spc="185" dirty="0">
                <a:solidFill>
                  <a:srgbClr val="40BAD2"/>
                </a:solidFill>
                <a:latin typeface="Microsoft Sans Serif"/>
                <a:cs typeface="Microsoft Sans Serif"/>
              </a:rPr>
              <a:t> </a:t>
            </a:r>
            <a:r>
              <a:rPr spc="-5" dirty="0"/>
              <a:t>Ca</a:t>
            </a:r>
            <a:r>
              <a:rPr dirty="0"/>
              <a:t>da</a:t>
            </a:r>
            <a:r>
              <a:rPr spc="-5" dirty="0"/>
              <a:t> o</a:t>
            </a:r>
            <a:r>
              <a:rPr spc="5" dirty="0"/>
              <a:t>r</a:t>
            </a:r>
            <a:r>
              <a:rPr dirty="0"/>
              <a:t>den</a:t>
            </a:r>
            <a:r>
              <a:rPr spc="-10" dirty="0"/>
              <a:t> </a:t>
            </a:r>
            <a:r>
              <a:rPr dirty="0"/>
              <a:t>puede </a:t>
            </a:r>
            <a:r>
              <a:rPr spc="5" dirty="0"/>
              <a:t>t</a:t>
            </a:r>
            <a:r>
              <a:rPr dirty="0"/>
              <a:t>e</a:t>
            </a:r>
            <a:r>
              <a:rPr spc="-5" dirty="0"/>
              <a:t>n</a:t>
            </a:r>
            <a:r>
              <a:rPr dirty="0"/>
              <a:t>er</a:t>
            </a:r>
            <a:r>
              <a:rPr spc="5" dirty="0"/>
              <a:t> </a:t>
            </a:r>
            <a:r>
              <a:rPr dirty="0"/>
              <a:t>v</a:t>
            </a:r>
            <a:r>
              <a:rPr spc="-5" dirty="0"/>
              <a:t>a</a:t>
            </a:r>
            <a:r>
              <a:rPr spc="5" dirty="0"/>
              <a:t>r</a:t>
            </a:r>
            <a:r>
              <a:rPr spc="-5" dirty="0"/>
              <a:t>io</a:t>
            </a:r>
            <a:r>
              <a:rPr dirty="0"/>
              <a:t>s p</a:t>
            </a:r>
            <a:r>
              <a:rPr spc="5" dirty="0"/>
              <a:t>r</a:t>
            </a:r>
            <a:r>
              <a:rPr spc="-5" dirty="0"/>
              <a:t>o</a:t>
            </a:r>
            <a:r>
              <a:rPr dirty="0"/>
              <a:t>du</a:t>
            </a:r>
            <a:r>
              <a:rPr spc="-5" dirty="0"/>
              <a:t>c</a:t>
            </a:r>
            <a:r>
              <a:rPr spc="5" dirty="0"/>
              <a:t>t</a:t>
            </a:r>
            <a:r>
              <a:rPr spc="-5" dirty="0"/>
              <a:t>o</a:t>
            </a:r>
            <a:r>
              <a:rPr dirty="0"/>
              <a:t>s y </a:t>
            </a:r>
            <a:r>
              <a:rPr spc="-5" dirty="0"/>
              <a:t>ca</a:t>
            </a:r>
            <a:r>
              <a:rPr dirty="0"/>
              <a:t>da</a:t>
            </a:r>
            <a:r>
              <a:rPr spc="-5" dirty="0"/>
              <a:t> </a:t>
            </a:r>
            <a:r>
              <a:rPr dirty="0"/>
              <a:t>p</a:t>
            </a:r>
            <a:r>
              <a:rPr spc="5" dirty="0"/>
              <a:t>r</a:t>
            </a:r>
            <a:r>
              <a:rPr spc="-5" dirty="0"/>
              <a:t>o</a:t>
            </a:r>
            <a:r>
              <a:rPr dirty="0"/>
              <a:t>du</a:t>
            </a:r>
            <a:r>
              <a:rPr spc="-5" dirty="0"/>
              <a:t>c</a:t>
            </a:r>
            <a:r>
              <a:rPr spc="5" dirty="0"/>
              <a:t>t</a:t>
            </a:r>
            <a:r>
              <a:rPr dirty="0"/>
              <a:t>o</a:t>
            </a:r>
            <a:r>
              <a:rPr spc="-5" dirty="0"/>
              <a:t> </a:t>
            </a:r>
            <a:r>
              <a:rPr dirty="0"/>
              <a:t>puede  estar</a:t>
            </a:r>
            <a:r>
              <a:rPr spc="-5" dirty="0"/>
              <a:t> </a:t>
            </a:r>
            <a:r>
              <a:rPr dirty="0"/>
              <a:t>presente en</a:t>
            </a:r>
            <a:r>
              <a:rPr spc="-10" dirty="0"/>
              <a:t> </a:t>
            </a:r>
            <a:r>
              <a:rPr spc="-5" dirty="0"/>
              <a:t>varias</a:t>
            </a:r>
            <a:r>
              <a:rPr dirty="0"/>
              <a:t> </a:t>
            </a:r>
            <a:r>
              <a:rPr spc="-5" dirty="0"/>
              <a:t>ordenes.</a:t>
            </a:r>
          </a:p>
          <a:p>
            <a:pPr marL="12700">
              <a:lnSpc>
                <a:spcPct val="100000"/>
              </a:lnSpc>
              <a:spcBef>
                <a:spcPts val="844"/>
              </a:spcBef>
            </a:pPr>
            <a:r>
              <a:rPr spc="-375" dirty="0">
                <a:solidFill>
                  <a:srgbClr val="40BAD2"/>
                </a:solidFill>
                <a:latin typeface="Microsoft Sans Serif"/>
                <a:cs typeface="Microsoft Sans Serif"/>
              </a:rPr>
              <a:t>🞄</a:t>
            </a:r>
            <a:r>
              <a:rPr spc="-265" dirty="0">
                <a:solidFill>
                  <a:srgbClr val="40BAD2"/>
                </a:solidFill>
                <a:latin typeface="Microsoft Sans Serif"/>
                <a:cs typeface="Microsoft Sans Serif"/>
              </a:rPr>
              <a:t> </a:t>
            </a:r>
            <a:r>
              <a:rPr dirty="0"/>
              <a:t>Agregue</a:t>
            </a:r>
            <a:r>
              <a:rPr spc="10" dirty="0"/>
              <a:t> </a:t>
            </a:r>
            <a:r>
              <a:rPr spc="-5" dirty="0"/>
              <a:t>las</a:t>
            </a:r>
            <a:r>
              <a:rPr spc="5" dirty="0"/>
              <a:t> </a:t>
            </a:r>
            <a:r>
              <a:rPr spc="-5" dirty="0"/>
              <a:t>variables</a:t>
            </a:r>
            <a:r>
              <a:rPr spc="10" dirty="0"/>
              <a:t> </a:t>
            </a:r>
            <a:r>
              <a:rPr spc="-5" dirty="0"/>
              <a:t>necesarias</a:t>
            </a:r>
            <a:r>
              <a:rPr spc="10" dirty="0"/>
              <a:t> </a:t>
            </a:r>
            <a:r>
              <a:rPr spc="-5" dirty="0"/>
              <a:t>para</a:t>
            </a:r>
            <a:r>
              <a:rPr spc="5" dirty="0"/>
              <a:t> </a:t>
            </a:r>
            <a:r>
              <a:rPr spc="-5" dirty="0"/>
              <a:t>soportar</a:t>
            </a:r>
            <a:r>
              <a:rPr spc="10" dirty="0"/>
              <a:t> </a:t>
            </a:r>
            <a:r>
              <a:rPr spc="-5" dirty="0"/>
              <a:t>los</a:t>
            </a:r>
            <a:r>
              <a:rPr spc="10" dirty="0"/>
              <a:t> </a:t>
            </a:r>
            <a:r>
              <a:rPr spc="-5" dirty="0"/>
              <a:t>requerimientos.</a:t>
            </a:r>
          </a:p>
        </p:txBody>
      </p:sp>
      <p:graphicFrame>
        <p:nvGraphicFramePr>
          <p:cNvPr id="5" name="object 5"/>
          <p:cNvGraphicFramePr>
            <a:graphicFrameLocks noGrp="1"/>
          </p:cNvGraphicFramePr>
          <p:nvPr/>
        </p:nvGraphicFramePr>
        <p:xfrm>
          <a:off x="4413954" y="263406"/>
          <a:ext cx="5996304" cy="1898008"/>
        </p:xfrm>
        <a:graphic>
          <a:graphicData uri="http://schemas.openxmlformats.org/drawingml/2006/table">
            <a:tbl>
              <a:tblPr firstRow="1" bandRow="1">
                <a:tableStyleId>{2D5ABB26-0587-4C30-8999-92F81FD0307C}</a:tableStyleId>
              </a:tblPr>
              <a:tblGrid>
                <a:gridCol w="1366520">
                  <a:extLst>
                    <a:ext uri="{9D8B030D-6E8A-4147-A177-3AD203B41FA5}">
                      <a16:colId xmlns:a16="http://schemas.microsoft.com/office/drawing/2014/main" val="20000"/>
                    </a:ext>
                  </a:extLst>
                </a:gridCol>
                <a:gridCol w="879475">
                  <a:extLst>
                    <a:ext uri="{9D8B030D-6E8A-4147-A177-3AD203B41FA5}">
                      <a16:colId xmlns:a16="http://schemas.microsoft.com/office/drawing/2014/main" val="20001"/>
                    </a:ext>
                  </a:extLst>
                </a:gridCol>
                <a:gridCol w="1360805">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360804">
                  <a:extLst>
                    <a:ext uri="{9D8B030D-6E8A-4147-A177-3AD203B41FA5}">
                      <a16:colId xmlns:a16="http://schemas.microsoft.com/office/drawing/2014/main" val="20004"/>
                    </a:ext>
                  </a:extLst>
                </a:gridCol>
              </a:tblGrid>
              <a:tr h="932855">
                <a:tc rowSpan="2">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spcBef>
                          <a:spcPts val="15"/>
                        </a:spcBef>
                      </a:pPr>
                      <a:endParaRPr sz="1850">
                        <a:latin typeface="Times New Roman"/>
                        <a:cs typeface="Times New Roman"/>
                      </a:endParaRPr>
                    </a:p>
                    <a:p>
                      <a:pPr marL="418465">
                        <a:lnSpc>
                          <a:spcPct val="100000"/>
                        </a:lnSpc>
                      </a:pPr>
                      <a:r>
                        <a:rPr sz="1800" spc="-5" dirty="0">
                          <a:latin typeface="Corbel"/>
                          <a:cs typeface="Corbel"/>
                        </a:rPr>
                        <a:t>Users</a:t>
                      </a:r>
                      <a:endParaRPr sz="1800">
                        <a:latin typeface="Corbel"/>
                        <a:cs typeface="Corbe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p>
                      <a:pPr>
                        <a:lnSpc>
                          <a:spcPct val="100000"/>
                        </a:lnSpc>
                        <a:spcBef>
                          <a:spcPts val="45"/>
                        </a:spcBef>
                      </a:pPr>
                      <a:endParaRPr sz="2350">
                        <a:latin typeface="Times New Roman"/>
                        <a:cs typeface="Times New Roman"/>
                      </a:endParaRPr>
                    </a:p>
                    <a:p>
                      <a:pPr marL="113030">
                        <a:lnSpc>
                          <a:spcPct val="100000"/>
                        </a:lnSpc>
                        <a:tabLst>
                          <a:tab pos="589280" algn="l"/>
                        </a:tabLst>
                      </a:pPr>
                      <a:r>
                        <a:rPr sz="1800" dirty="0">
                          <a:latin typeface="Corbel"/>
                          <a:cs typeface="Corbel"/>
                        </a:rPr>
                        <a:t>1	*</a:t>
                      </a:r>
                      <a:endParaRPr sz="1800">
                        <a:latin typeface="Corbel"/>
                        <a:cs typeface="Corbel"/>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rowSpan="2">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spcBef>
                          <a:spcPts val="15"/>
                        </a:spcBef>
                      </a:pPr>
                      <a:endParaRPr sz="1850">
                        <a:latin typeface="Times New Roman"/>
                        <a:cs typeface="Times New Roman"/>
                      </a:endParaRPr>
                    </a:p>
                    <a:p>
                      <a:pPr marL="356235">
                        <a:lnSpc>
                          <a:spcPct val="100000"/>
                        </a:lnSpc>
                      </a:pPr>
                      <a:r>
                        <a:rPr sz="1800" spc="-5" dirty="0">
                          <a:latin typeface="Corbel"/>
                          <a:cs typeface="Corbel"/>
                        </a:rPr>
                        <a:t>Orders</a:t>
                      </a:r>
                      <a:endParaRPr sz="1800">
                        <a:latin typeface="Corbel"/>
                        <a:cs typeface="Corbe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p>
                      <a:pPr>
                        <a:lnSpc>
                          <a:spcPct val="100000"/>
                        </a:lnSpc>
                        <a:spcBef>
                          <a:spcPts val="15"/>
                        </a:spcBef>
                      </a:pPr>
                      <a:endParaRPr sz="2000">
                        <a:latin typeface="Times New Roman"/>
                        <a:cs typeface="Times New Roman"/>
                      </a:endParaRPr>
                    </a:p>
                    <a:p>
                      <a:pPr marL="117475">
                        <a:lnSpc>
                          <a:spcPct val="100000"/>
                        </a:lnSpc>
                        <a:tabLst>
                          <a:tab pos="805180" algn="l"/>
                        </a:tabLst>
                      </a:pPr>
                      <a:r>
                        <a:rPr sz="1800" dirty="0">
                          <a:latin typeface="Corbel"/>
                          <a:cs typeface="Corbel"/>
                        </a:rPr>
                        <a:t>*	*</a:t>
                      </a:r>
                      <a:endParaRPr sz="1800">
                        <a:latin typeface="Corbel"/>
                        <a:cs typeface="Corbel"/>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rowSpan="2">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spcBef>
                          <a:spcPts val="15"/>
                        </a:spcBef>
                      </a:pPr>
                      <a:endParaRPr sz="1850">
                        <a:latin typeface="Times New Roman"/>
                        <a:cs typeface="Times New Roman"/>
                      </a:endParaRPr>
                    </a:p>
                    <a:p>
                      <a:pPr marL="259715">
                        <a:lnSpc>
                          <a:spcPct val="100000"/>
                        </a:lnSpc>
                      </a:pPr>
                      <a:r>
                        <a:rPr sz="1800" spc="-5" dirty="0">
                          <a:latin typeface="Corbel"/>
                          <a:cs typeface="Corbel"/>
                        </a:rPr>
                        <a:t>Products</a:t>
                      </a:r>
                      <a:endParaRPr sz="1800">
                        <a:latin typeface="Corbel"/>
                        <a:cs typeface="Corbe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965153">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658" y="3103371"/>
            <a:ext cx="2748280" cy="543560"/>
          </a:xfrm>
          <a:prstGeom prst="rect">
            <a:avLst/>
          </a:prstGeom>
        </p:spPr>
        <p:txBody>
          <a:bodyPr vert="horz" wrap="square" lIns="0" tIns="12700" rIns="0" bIns="0" rtlCol="0">
            <a:spAutoFit/>
          </a:bodyPr>
          <a:lstStyle/>
          <a:p>
            <a:pPr marL="12700">
              <a:lnSpc>
                <a:spcPct val="100000"/>
              </a:lnSpc>
              <a:spcBef>
                <a:spcPts val="100"/>
              </a:spcBef>
            </a:pPr>
            <a:r>
              <a:rPr sz="3400" spc="-130" dirty="0">
                <a:solidFill>
                  <a:srgbClr val="FFFFFF"/>
                </a:solidFill>
                <a:latin typeface="Corbel"/>
                <a:cs typeface="Corbel"/>
              </a:rPr>
              <a:t>R</a:t>
            </a:r>
            <a:r>
              <a:rPr sz="3400" spc="-65" dirty="0">
                <a:solidFill>
                  <a:srgbClr val="FFFFFF"/>
                </a:solidFill>
                <a:latin typeface="Corbel"/>
                <a:cs typeface="Corbel"/>
              </a:rPr>
              <a:t>eq</a:t>
            </a:r>
            <a:r>
              <a:rPr sz="3400" spc="-60" dirty="0">
                <a:solidFill>
                  <a:srgbClr val="FFFFFF"/>
                </a:solidFill>
                <a:latin typeface="Corbel"/>
                <a:cs typeface="Corbel"/>
              </a:rPr>
              <a:t>u</a:t>
            </a:r>
            <a:r>
              <a:rPr sz="3400" spc="-65" dirty="0">
                <a:solidFill>
                  <a:srgbClr val="FFFFFF"/>
                </a:solidFill>
                <a:latin typeface="Corbel"/>
                <a:cs typeface="Corbel"/>
              </a:rPr>
              <a:t>erimie</a:t>
            </a:r>
            <a:r>
              <a:rPr sz="3400" spc="-70" dirty="0">
                <a:solidFill>
                  <a:srgbClr val="FFFFFF"/>
                </a:solidFill>
                <a:latin typeface="Corbel"/>
                <a:cs typeface="Corbel"/>
              </a:rPr>
              <a:t>nt</a:t>
            </a:r>
            <a:r>
              <a:rPr sz="3400" spc="-60" dirty="0">
                <a:solidFill>
                  <a:srgbClr val="FFFFFF"/>
                </a:solidFill>
                <a:latin typeface="Corbel"/>
                <a:cs typeface="Corbel"/>
              </a:rPr>
              <a:t>o</a:t>
            </a:r>
            <a:r>
              <a:rPr sz="3400" dirty="0">
                <a:solidFill>
                  <a:srgbClr val="FFFFFF"/>
                </a:solidFill>
                <a:latin typeface="Corbel"/>
                <a:cs typeface="Corbel"/>
              </a:rPr>
              <a:t>s</a:t>
            </a:r>
            <a:endParaRPr sz="3400">
              <a:latin typeface="Corbel"/>
              <a:cs typeface="Corbel"/>
            </a:endParaRPr>
          </a:p>
        </p:txBody>
      </p:sp>
      <p:sp>
        <p:nvSpPr>
          <p:cNvPr id="3" name="object 3"/>
          <p:cNvSpPr txBox="1">
            <a:spLocks noGrp="1"/>
          </p:cNvSpPr>
          <p:nvPr>
            <p:ph type="title"/>
          </p:nvPr>
        </p:nvSpPr>
        <p:spPr>
          <a:xfrm>
            <a:off x="3948008" y="1035303"/>
            <a:ext cx="6744334" cy="772160"/>
          </a:xfrm>
          <a:prstGeom prst="rect">
            <a:avLst/>
          </a:prstGeom>
        </p:spPr>
        <p:txBody>
          <a:bodyPr vert="horz" wrap="square" lIns="0" tIns="73660" rIns="0" bIns="0" rtlCol="0">
            <a:spAutoFit/>
          </a:bodyPr>
          <a:lstStyle/>
          <a:p>
            <a:pPr marL="194945" marR="5080" indent="-182880">
              <a:lnSpc>
                <a:spcPct val="78900"/>
              </a:lnSpc>
              <a:spcBef>
                <a:spcPts val="580"/>
              </a:spcBef>
            </a:pPr>
            <a:r>
              <a:rPr sz="1900" b="0" i="0" spc="-360" dirty="0">
                <a:solidFill>
                  <a:srgbClr val="40BAD2"/>
                </a:solidFill>
                <a:latin typeface="Microsoft Sans Serif"/>
                <a:cs typeface="Microsoft Sans Serif"/>
              </a:rPr>
              <a:t>🞄</a:t>
            </a:r>
            <a:r>
              <a:rPr sz="1900" b="0" i="0" spc="-320" dirty="0">
                <a:solidFill>
                  <a:srgbClr val="40BAD2"/>
                </a:solidFill>
                <a:latin typeface="Microsoft Sans Serif"/>
                <a:cs typeface="Microsoft Sans Serif"/>
              </a:rPr>
              <a:t> </a:t>
            </a:r>
            <a:r>
              <a:rPr sz="1900" b="0" i="0" spc="-5" dirty="0">
                <a:latin typeface="Corbel"/>
                <a:cs typeface="Corbel"/>
              </a:rPr>
              <a:t>Creación</a:t>
            </a:r>
            <a:r>
              <a:rPr sz="1900" b="0" i="0" spc="-10" dirty="0">
                <a:latin typeface="Corbel"/>
                <a:cs typeface="Corbel"/>
              </a:rPr>
              <a:t> </a:t>
            </a:r>
            <a:r>
              <a:rPr sz="1900" b="0" i="0" spc="-5" dirty="0">
                <a:latin typeface="Corbel"/>
                <a:cs typeface="Corbel"/>
              </a:rPr>
              <a:t>de</a:t>
            </a:r>
            <a:r>
              <a:rPr sz="1900" b="0" i="0" dirty="0">
                <a:latin typeface="Corbel"/>
                <a:cs typeface="Corbel"/>
              </a:rPr>
              <a:t> </a:t>
            </a:r>
            <a:r>
              <a:rPr sz="1900" b="0" i="0" spc="-5" dirty="0">
                <a:latin typeface="Corbel"/>
                <a:cs typeface="Corbel"/>
              </a:rPr>
              <a:t>usuarios,</a:t>
            </a:r>
            <a:r>
              <a:rPr sz="1900" b="0" i="0" spc="-10" dirty="0">
                <a:latin typeface="Corbel"/>
                <a:cs typeface="Corbel"/>
              </a:rPr>
              <a:t> </a:t>
            </a:r>
            <a:r>
              <a:rPr sz="1900" b="0" i="0" spc="-5" dirty="0">
                <a:latin typeface="Corbel"/>
                <a:cs typeface="Corbel"/>
              </a:rPr>
              <a:t>órdenes</a:t>
            </a:r>
            <a:r>
              <a:rPr sz="1900" b="0" i="0" spc="-10" dirty="0">
                <a:latin typeface="Corbel"/>
                <a:cs typeface="Corbel"/>
              </a:rPr>
              <a:t> </a:t>
            </a:r>
            <a:r>
              <a:rPr sz="1900" b="0" i="0" dirty="0">
                <a:latin typeface="Corbel"/>
                <a:cs typeface="Corbel"/>
              </a:rPr>
              <a:t>y</a:t>
            </a:r>
            <a:r>
              <a:rPr sz="1900" b="0" i="0" spc="-5" dirty="0">
                <a:latin typeface="Corbel"/>
                <a:cs typeface="Corbel"/>
              </a:rPr>
              <a:t> productos. Para</a:t>
            </a:r>
            <a:r>
              <a:rPr sz="1900" b="0" i="0" spc="-15" dirty="0">
                <a:latin typeface="Corbel"/>
                <a:cs typeface="Corbel"/>
              </a:rPr>
              <a:t> </a:t>
            </a:r>
            <a:r>
              <a:rPr sz="1900" b="0" i="0" spc="-5" dirty="0">
                <a:latin typeface="Corbel"/>
                <a:cs typeface="Corbel"/>
              </a:rPr>
              <a:t>la</a:t>
            </a:r>
            <a:r>
              <a:rPr sz="1900" b="0" i="0" spc="-10" dirty="0">
                <a:latin typeface="Corbel"/>
                <a:cs typeface="Corbel"/>
              </a:rPr>
              <a:t> </a:t>
            </a:r>
            <a:r>
              <a:rPr sz="1900" b="0" i="0" spc="-5" dirty="0">
                <a:latin typeface="Corbel"/>
                <a:cs typeface="Corbel"/>
              </a:rPr>
              <a:t>creación</a:t>
            </a:r>
            <a:r>
              <a:rPr sz="1900" b="0" i="0" spc="-10" dirty="0">
                <a:latin typeface="Corbel"/>
                <a:cs typeface="Corbel"/>
              </a:rPr>
              <a:t> </a:t>
            </a:r>
            <a:r>
              <a:rPr sz="1900" b="0" i="0" spc="-5" dirty="0">
                <a:latin typeface="Corbel"/>
                <a:cs typeface="Corbel"/>
              </a:rPr>
              <a:t>de </a:t>
            </a:r>
            <a:r>
              <a:rPr sz="1900" b="0" i="0" dirty="0">
                <a:latin typeface="Corbel"/>
                <a:cs typeface="Corbel"/>
              </a:rPr>
              <a:t> </a:t>
            </a:r>
            <a:r>
              <a:rPr sz="1900" b="0" i="0" spc="-5" dirty="0">
                <a:latin typeface="Corbel"/>
                <a:cs typeface="Corbel"/>
              </a:rPr>
              <a:t>usuarios </a:t>
            </a:r>
            <a:r>
              <a:rPr sz="1900" b="0" i="0" dirty="0">
                <a:latin typeface="Corbel"/>
                <a:cs typeface="Corbel"/>
              </a:rPr>
              <a:t>y </a:t>
            </a:r>
            <a:r>
              <a:rPr sz="1900" b="0" i="0" spc="-5" dirty="0">
                <a:latin typeface="Corbel"/>
                <a:cs typeface="Corbel"/>
              </a:rPr>
              <a:t>productos no tiene ninguna restricción. Para crear </a:t>
            </a:r>
            <a:r>
              <a:rPr sz="1900" b="0" i="0" dirty="0">
                <a:latin typeface="Corbel"/>
                <a:cs typeface="Corbel"/>
              </a:rPr>
              <a:t>una </a:t>
            </a:r>
            <a:r>
              <a:rPr sz="1900" b="0" i="0" spc="5" dirty="0">
                <a:latin typeface="Corbel"/>
                <a:cs typeface="Corbel"/>
              </a:rPr>
              <a:t> </a:t>
            </a:r>
            <a:r>
              <a:rPr sz="1900" b="0" i="0" spc="-5" dirty="0">
                <a:latin typeface="Corbel"/>
                <a:cs typeface="Corbel"/>
              </a:rPr>
              <a:t>orden,</a:t>
            </a:r>
            <a:r>
              <a:rPr sz="1900" b="0" i="0" spc="-10" dirty="0">
                <a:latin typeface="Corbel"/>
                <a:cs typeface="Corbel"/>
              </a:rPr>
              <a:t> </a:t>
            </a:r>
            <a:r>
              <a:rPr sz="1900" b="0" i="0" spc="-5" dirty="0">
                <a:latin typeface="Corbel"/>
                <a:cs typeface="Corbel"/>
              </a:rPr>
              <a:t>necesita</a:t>
            </a:r>
            <a:r>
              <a:rPr sz="1900" b="0" i="0" spc="-15" dirty="0">
                <a:latin typeface="Corbel"/>
                <a:cs typeface="Corbel"/>
              </a:rPr>
              <a:t> </a:t>
            </a:r>
            <a:r>
              <a:rPr sz="1900" b="0" i="0" spc="-5" dirty="0">
                <a:latin typeface="Corbel"/>
                <a:cs typeface="Corbel"/>
              </a:rPr>
              <a:t>crear</a:t>
            </a:r>
            <a:r>
              <a:rPr sz="1900" b="0" i="0" dirty="0">
                <a:latin typeface="Corbel"/>
                <a:cs typeface="Corbel"/>
              </a:rPr>
              <a:t> </a:t>
            </a:r>
            <a:r>
              <a:rPr sz="1900" b="0" i="0" spc="-5" dirty="0">
                <a:latin typeface="Corbel"/>
                <a:cs typeface="Corbel"/>
              </a:rPr>
              <a:t>antes</a:t>
            </a:r>
            <a:r>
              <a:rPr sz="1900" b="0" i="0" spc="-15" dirty="0">
                <a:latin typeface="Corbel"/>
                <a:cs typeface="Corbel"/>
              </a:rPr>
              <a:t> </a:t>
            </a:r>
            <a:r>
              <a:rPr sz="1900" b="0" i="0" dirty="0">
                <a:latin typeface="Corbel"/>
                <a:cs typeface="Corbel"/>
              </a:rPr>
              <a:t>el</a:t>
            </a:r>
            <a:r>
              <a:rPr sz="1900" b="0" i="0" spc="-10" dirty="0">
                <a:latin typeface="Corbel"/>
                <a:cs typeface="Corbel"/>
              </a:rPr>
              <a:t> </a:t>
            </a:r>
            <a:r>
              <a:rPr sz="1900" b="0" i="0" spc="-5" dirty="0">
                <a:latin typeface="Corbel"/>
                <a:cs typeface="Corbel"/>
              </a:rPr>
              <a:t>usuario</a:t>
            </a:r>
            <a:r>
              <a:rPr sz="1900" b="0" i="0" spc="-10" dirty="0">
                <a:latin typeface="Corbel"/>
                <a:cs typeface="Corbel"/>
              </a:rPr>
              <a:t> </a:t>
            </a:r>
            <a:r>
              <a:rPr sz="1900" b="0" i="0" spc="-5" dirty="0">
                <a:latin typeface="Corbel"/>
                <a:cs typeface="Corbel"/>
              </a:rPr>
              <a:t>al</a:t>
            </a:r>
            <a:r>
              <a:rPr sz="1900" b="0" i="0" spc="-10" dirty="0">
                <a:latin typeface="Corbel"/>
                <a:cs typeface="Corbel"/>
              </a:rPr>
              <a:t> </a:t>
            </a:r>
            <a:r>
              <a:rPr sz="1900" b="0" i="0" dirty="0">
                <a:latin typeface="Corbel"/>
                <a:cs typeface="Corbel"/>
              </a:rPr>
              <a:t>que</a:t>
            </a:r>
            <a:r>
              <a:rPr sz="1900" b="0" i="0" spc="-5" dirty="0">
                <a:latin typeface="Corbel"/>
                <a:cs typeface="Corbel"/>
              </a:rPr>
              <a:t> pertenece</a:t>
            </a:r>
            <a:r>
              <a:rPr sz="1900" b="0" i="0" dirty="0">
                <a:latin typeface="Corbel"/>
                <a:cs typeface="Corbel"/>
              </a:rPr>
              <a:t> </a:t>
            </a:r>
            <a:r>
              <a:rPr sz="1900" b="0" i="0" spc="-5" dirty="0">
                <a:latin typeface="Corbel"/>
                <a:cs typeface="Corbel"/>
              </a:rPr>
              <a:t>esta</a:t>
            </a:r>
            <a:r>
              <a:rPr sz="1900" b="0" i="0" spc="-15" dirty="0">
                <a:latin typeface="Corbel"/>
                <a:cs typeface="Corbel"/>
              </a:rPr>
              <a:t> </a:t>
            </a:r>
            <a:r>
              <a:rPr sz="1900" b="0" i="0" spc="-5" dirty="0">
                <a:latin typeface="Corbel"/>
                <a:cs typeface="Corbel"/>
              </a:rPr>
              <a:t>orden.</a:t>
            </a:r>
            <a:endParaRPr sz="1900">
              <a:latin typeface="Corbel"/>
              <a:cs typeface="Corbel"/>
            </a:endParaRPr>
          </a:p>
        </p:txBody>
      </p:sp>
      <p:sp>
        <p:nvSpPr>
          <p:cNvPr id="4" name="object 4"/>
          <p:cNvSpPr txBox="1"/>
          <p:nvPr/>
        </p:nvSpPr>
        <p:spPr>
          <a:xfrm>
            <a:off x="3948008" y="1873503"/>
            <a:ext cx="7043420" cy="3856990"/>
          </a:xfrm>
          <a:prstGeom prst="rect">
            <a:avLst/>
          </a:prstGeom>
        </p:spPr>
        <p:txBody>
          <a:bodyPr vert="horz" wrap="square" lIns="0" tIns="67310" rIns="0" bIns="0" rtlCol="0">
            <a:spAutoFit/>
          </a:bodyPr>
          <a:lstStyle/>
          <a:p>
            <a:pPr marL="194945" marR="5080" indent="-182880">
              <a:lnSpc>
                <a:spcPct val="81100"/>
              </a:lnSpc>
              <a:spcBef>
                <a:spcPts val="530"/>
              </a:spcBef>
            </a:pPr>
            <a:r>
              <a:rPr sz="1900" spc="-360" dirty="0">
                <a:solidFill>
                  <a:srgbClr val="40BAD2"/>
                </a:solidFill>
                <a:latin typeface="Microsoft Sans Serif"/>
                <a:cs typeface="Microsoft Sans Serif"/>
              </a:rPr>
              <a:t>🞄</a:t>
            </a:r>
            <a:r>
              <a:rPr sz="1900" spc="75" dirty="0">
                <a:solidFill>
                  <a:srgbClr val="40BAD2"/>
                </a:solidFill>
                <a:latin typeface="Microsoft Sans Serif"/>
                <a:cs typeface="Microsoft Sans Serif"/>
              </a:rPr>
              <a:t> </a:t>
            </a:r>
            <a:r>
              <a:rPr sz="1900" spc="-5" dirty="0">
                <a:solidFill>
                  <a:srgbClr val="595959"/>
                </a:solidFill>
                <a:latin typeface="Corbel"/>
                <a:cs typeface="Corbel"/>
              </a:rPr>
              <a:t>Método para agregar </a:t>
            </a:r>
            <a:r>
              <a:rPr sz="1900" dirty="0">
                <a:solidFill>
                  <a:srgbClr val="595959"/>
                </a:solidFill>
                <a:latin typeface="Corbel"/>
                <a:cs typeface="Corbel"/>
              </a:rPr>
              <a:t>un </a:t>
            </a:r>
            <a:r>
              <a:rPr sz="1900" spc="-5" dirty="0">
                <a:solidFill>
                  <a:srgbClr val="595959"/>
                </a:solidFill>
                <a:latin typeface="Corbel"/>
                <a:cs typeface="Corbel"/>
              </a:rPr>
              <a:t>producto </a:t>
            </a:r>
            <a:r>
              <a:rPr sz="1900" dirty="0">
                <a:solidFill>
                  <a:srgbClr val="595959"/>
                </a:solidFill>
                <a:latin typeface="Corbel"/>
                <a:cs typeface="Corbel"/>
              </a:rPr>
              <a:t>a un </a:t>
            </a:r>
            <a:r>
              <a:rPr sz="1900" spc="-5" dirty="0">
                <a:solidFill>
                  <a:srgbClr val="595959"/>
                </a:solidFill>
                <a:latin typeface="Corbel"/>
                <a:cs typeface="Corbel"/>
              </a:rPr>
              <a:t>orden. Este método tiene </a:t>
            </a:r>
            <a:r>
              <a:rPr sz="1900" dirty="0">
                <a:solidFill>
                  <a:srgbClr val="595959"/>
                </a:solidFill>
                <a:latin typeface="Corbel"/>
                <a:cs typeface="Corbel"/>
              </a:rPr>
              <a:t> </a:t>
            </a:r>
            <a:r>
              <a:rPr sz="1900" spc="-5" dirty="0">
                <a:solidFill>
                  <a:srgbClr val="595959"/>
                </a:solidFill>
                <a:latin typeface="Corbel"/>
                <a:cs typeface="Corbel"/>
              </a:rPr>
              <a:t>como parámetro de entrada la cantidad de este producto </a:t>
            </a:r>
            <a:r>
              <a:rPr sz="1900" dirty="0">
                <a:solidFill>
                  <a:srgbClr val="595959"/>
                </a:solidFill>
                <a:latin typeface="Corbel"/>
                <a:cs typeface="Corbel"/>
              </a:rPr>
              <a:t>a </a:t>
            </a:r>
            <a:r>
              <a:rPr sz="1900" spc="-5" dirty="0">
                <a:solidFill>
                  <a:srgbClr val="595959"/>
                </a:solidFill>
                <a:latin typeface="Corbel"/>
                <a:cs typeface="Corbel"/>
              </a:rPr>
              <a:t>introducir </a:t>
            </a:r>
            <a:r>
              <a:rPr sz="1900" spc="-370" dirty="0">
                <a:solidFill>
                  <a:srgbClr val="595959"/>
                </a:solidFill>
                <a:latin typeface="Corbel"/>
                <a:cs typeface="Corbel"/>
              </a:rPr>
              <a:t> </a:t>
            </a:r>
            <a:r>
              <a:rPr sz="1900" spc="-5" dirty="0">
                <a:solidFill>
                  <a:srgbClr val="595959"/>
                </a:solidFill>
                <a:latin typeface="Corbel"/>
                <a:cs typeface="Corbel"/>
              </a:rPr>
              <a:t>al</a:t>
            </a:r>
            <a:r>
              <a:rPr sz="1900" spc="-15" dirty="0">
                <a:solidFill>
                  <a:srgbClr val="595959"/>
                </a:solidFill>
                <a:latin typeface="Corbel"/>
                <a:cs typeface="Corbel"/>
              </a:rPr>
              <a:t> </a:t>
            </a:r>
            <a:r>
              <a:rPr sz="1900" spc="-5" dirty="0">
                <a:solidFill>
                  <a:srgbClr val="595959"/>
                </a:solidFill>
                <a:latin typeface="Corbel"/>
                <a:cs typeface="Corbel"/>
              </a:rPr>
              <a:t>carrito.</a:t>
            </a:r>
            <a:endParaRPr sz="1900">
              <a:latin typeface="Corbel"/>
              <a:cs typeface="Corbel"/>
            </a:endParaRPr>
          </a:p>
          <a:p>
            <a:pPr marL="194945" marR="350520" indent="-182880">
              <a:lnSpc>
                <a:spcPct val="81100"/>
              </a:lnSpc>
              <a:spcBef>
                <a:spcPts val="1150"/>
              </a:spcBef>
            </a:pPr>
            <a:r>
              <a:rPr sz="1900" spc="-360" dirty="0">
                <a:solidFill>
                  <a:srgbClr val="40BAD2"/>
                </a:solidFill>
                <a:latin typeface="Microsoft Sans Serif"/>
                <a:cs typeface="Microsoft Sans Serif"/>
              </a:rPr>
              <a:t>🞄</a:t>
            </a:r>
            <a:r>
              <a:rPr sz="1900" spc="-320" dirty="0">
                <a:solidFill>
                  <a:srgbClr val="40BAD2"/>
                </a:solidFill>
                <a:latin typeface="Microsoft Sans Serif"/>
                <a:cs typeface="Microsoft Sans Serif"/>
              </a:rPr>
              <a:t> </a:t>
            </a:r>
            <a:r>
              <a:rPr sz="1900" spc="-5" dirty="0">
                <a:solidFill>
                  <a:srgbClr val="595959"/>
                </a:solidFill>
                <a:latin typeface="Corbel"/>
                <a:cs typeface="Corbel"/>
              </a:rPr>
              <a:t>Método</a:t>
            </a:r>
            <a:r>
              <a:rPr sz="1900" spc="-10" dirty="0">
                <a:solidFill>
                  <a:srgbClr val="595959"/>
                </a:solidFill>
                <a:latin typeface="Corbel"/>
                <a:cs typeface="Corbel"/>
              </a:rPr>
              <a:t> </a:t>
            </a:r>
            <a:r>
              <a:rPr sz="1900" spc="-5" dirty="0">
                <a:solidFill>
                  <a:srgbClr val="595959"/>
                </a:solidFill>
                <a:latin typeface="Corbel"/>
                <a:cs typeface="Corbel"/>
              </a:rPr>
              <a:t>para</a:t>
            </a:r>
            <a:r>
              <a:rPr sz="1900" spc="-10" dirty="0">
                <a:solidFill>
                  <a:srgbClr val="595959"/>
                </a:solidFill>
                <a:latin typeface="Corbel"/>
                <a:cs typeface="Corbel"/>
              </a:rPr>
              <a:t> </a:t>
            </a:r>
            <a:r>
              <a:rPr sz="1900" spc="-5" dirty="0">
                <a:solidFill>
                  <a:srgbClr val="595959"/>
                </a:solidFill>
                <a:latin typeface="Corbel"/>
                <a:cs typeface="Corbel"/>
              </a:rPr>
              <a:t>eliminar </a:t>
            </a:r>
            <a:r>
              <a:rPr sz="1900" dirty="0">
                <a:solidFill>
                  <a:srgbClr val="595959"/>
                </a:solidFill>
                <a:latin typeface="Corbel"/>
                <a:cs typeface="Corbel"/>
              </a:rPr>
              <a:t>un</a:t>
            </a:r>
            <a:r>
              <a:rPr sz="1900" spc="-5" dirty="0">
                <a:solidFill>
                  <a:srgbClr val="595959"/>
                </a:solidFill>
                <a:latin typeface="Corbel"/>
                <a:cs typeface="Corbel"/>
              </a:rPr>
              <a:t> producto de</a:t>
            </a:r>
            <a:r>
              <a:rPr sz="1900" dirty="0">
                <a:solidFill>
                  <a:srgbClr val="595959"/>
                </a:solidFill>
                <a:latin typeface="Corbel"/>
                <a:cs typeface="Corbel"/>
              </a:rPr>
              <a:t> </a:t>
            </a:r>
            <a:r>
              <a:rPr sz="1900" spc="-5" dirty="0">
                <a:solidFill>
                  <a:srgbClr val="595959"/>
                </a:solidFill>
                <a:latin typeface="Corbel"/>
                <a:cs typeface="Corbel"/>
              </a:rPr>
              <a:t>la</a:t>
            </a:r>
            <a:r>
              <a:rPr sz="1900" spc="-10" dirty="0">
                <a:solidFill>
                  <a:srgbClr val="595959"/>
                </a:solidFill>
                <a:latin typeface="Corbel"/>
                <a:cs typeface="Corbel"/>
              </a:rPr>
              <a:t> </a:t>
            </a:r>
            <a:r>
              <a:rPr sz="1900" spc="-5" dirty="0">
                <a:solidFill>
                  <a:srgbClr val="595959"/>
                </a:solidFill>
                <a:latin typeface="Corbel"/>
                <a:cs typeface="Corbel"/>
              </a:rPr>
              <a:t>orden. Este</a:t>
            </a:r>
            <a:r>
              <a:rPr sz="1900" dirty="0">
                <a:solidFill>
                  <a:srgbClr val="595959"/>
                </a:solidFill>
                <a:latin typeface="Corbel"/>
                <a:cs typeface="Corbel"/>
              </a:rPr>
              <a:t> </a:t>
            </a:r>
            <a:r>
              <a:rPr sz="1900" spc="-5" dirty="0">
                <a:solidFill>
                  <a:srgbClr val="595959"/>
                </a:solidFill>
                <a:latin typeface="Corbel"/>
                <a:cs typeface="Corbel"/>
              </a:rPr>
              <a:t>método tiene </a:t>
            </a:r>
            <a:r>
              <a:rPr sz="1900" dirty="0">
                <a:solidFill>
                  <a:srgbClr val="595959"/>
                </a:solidFill>
                <a:latin typeface="Corbel"/>
                <a:cs typeface="Corbel"/>
              </a:rPr>
              <a:t> </a:t>
            </a:r>
            <a:r>
              <a:rPr sz="1900" spc="-5" dirty="0">
                <a:solidFill>
                  <a:srgbClr val="595959"/>
                </a:solidFill>
                <a:latin typeface="Corbel"/>
                <a:cs typeface="Corbel"/>
              </a:rPr>
              <a:t>como parámetro de entrada la cantidad </a:t>
            </a:r>
            <a:r>
              <a:rPr sz="1900" dirty="0">
                <a:solidFill>
                  <a:srgbClr val="595959"/>
                </a:solidFill>
                <a:latin typeface="Corbel"/>
                <a:cs typeface="Corbel"/>
              </a:rPr>
              <a:t>a </a:t>
            </a:r>
            <a:r>
              <a:rPr sz="1900" spc="-5" dirty="0">
                <a:solidFill>
                  <a:srgbClr val="595959"/>
                </a:solidFill>
                <a:latin typeface="Corbel"/>
                <a:cs typeface="Corbel"/>
              </a:rPr>
              <a:t>quitar del producto </a:t>
            </a:r>
            <a:r>
              <a:rPr sz="1900" dirty="0">
                <a:solidFill>
                  <a:srgbClr val="595959"/>
                </a:solidFill>
                <a:latin typeface="Corbel"/>
                <a:cs typeface="Corbel"/>
              </a:rPr>
              <a:t>a </a:t>
            </a:r>
            <a:r>
              <a:rPr sz="1900" spc="5" dirty="0">
                <a:solidFill>
                  <a:srgbClr val="595959"/>
                </a:solidFill>
                <a:latin typeface="Corbel"/>
                <a:cs typeface="Corbel"/>
              </a:rPr>
              <a:t> </a:t>
            </a:r>
            <a:r>
              <a:rPr sz="1900" spc="-15" dirty="0">
                <a:solidFill>
                  <a:srgbClr val="595959"/>
                </a:solidFill>
                <a:latin typeface="Corbel"/>
                <a:cs typeface="Corbel"/>
              </a:rPr>
              <a:t>eliminar.</a:t>
            </a:r>
            <a:endParaRPr sz="1900">
              <a:latin typeface="Corbel"/>
              <a:cs typeface="Corbel"/>
            </a:endParaRPr>
          </a:p>
          <a:p>
            <a:pPr marL="12700">
              <a:lnSpc>
                <a:spcPct val="100000"/>
              </a:lnSpc>
              <a:spcBef>
                <a:spcPts val="720"/>
              </a:spcBef>
            </a:pPr>
            <a:r>
              <a:rPr sz="1900" spc="-360" dirty="0">
                <a:solidFill>
                  <a:srgbClr val="40BAD2"/>
                </a:solidFill>
                <a:latin typeface="Microsoft Sans Serif"/>
                <a:cs typeface="Microsoft Sans Serif"/>
              </a:rPr>
              <a:t>🞄</a:t>
            </a:r>
            <a:r>
              <a:rPr sz="1900" spc="-180" dirty="0">
                <a:solidFill>
                  <a:srgbClr val="40BAD2"/>
                </a:solidFill>
                <a:latin typeface="Microsoft Sans Serif"/>
                <a:cs typeface="Microsoft Sans Serif"/>
              </a:rPr>
              <a:t> </a:t>
            </a:r>
            <a:r>
              <a:rPr sz="1900" spc="-5" dirty="0">
                <a:solidFill>
                  <a:srgbClr val="595959"/>
                </a:solidFill>
                <a:latin typeface="Corbel"/>
                <a:cs typeface="Corbel"/>
              </a:rPr>
              <a:t>Método</a:t>
            </a:r>
            <a:r>
              <a:rPr sz="1900" spc="-10" dirty="0">
                <a:solidFill>
                  <a:srgbClr val="595959"/>
                </a:solidFill>
                <a:latin typeface="Corbel"/>
                <a:cs typeface="Corbel"/>
              </a:rPr>
              <a:t> </a:t>
            </a:r>
            <a:r>
              <a:rPr sz="1900" spc="-5" dirty="0">
                <a:solidFill>
                  <a:srgbClr val="595959"/>
                </a:solidFill>
                <a:latin typeface="Corbel"/>
                <a:cs typeface="Corbel"/>
              </a:rPr>
              <a:t>para</a:t>
            </a:r>
            <a:r>
              <a:rPr sz="1900" spc="-15" dirty="0">
                <a:solidFill>
                  <a:srgbClr val="595959"/>
                </a:solidFill>
                <a:latin typeface="Corbel"/>
                <a:cs typeface="Corbel"/>
              </a:rPr>
              <a:t> </a:t>
            </a:r>
            <a:r>
              <a:rPr sz="1900" spc="-10" dirty="0">
                <a:solidFill>
                  <a:srgbClr val="595959"/>
                </a:solidFill>
                <a:latin typeface="Corbel"/>
                <a:cs typeface="Corbel"/>
              </a:rPr>
              <a:t>cambiar</a:t>
            </a:r>
            <a:r>
              <a:rPr sz="1900" spc="-5" dirty="0">
                <a:solidFill>
                  <a:srgbClr val="595959"/>
                </a:solidFill>
                <a:latin typeface="Corbel"/>
                <a:cs typeface="Corbel"/>
              </a:rPr>
              <a:t> </a:t>
            </a:r>
            <a:r>
              <a:rPr sz="1900" dirty="0">
                <a:solidFill>
                  <a:srgbClr val="595959"/>
                </a:solidFill>
                <a:latin typeface="Corbel"/>
                <a:cs typeface="Corbel"/>
              </a:rPr>
              <a:t>el</a:t>
            </a:r>
            <a:r>
              <a:rPr sz="1900" spc="-5" dirty="0">
                <a:solidFill>
                  <a:srgbClr val="595959"/>
                </a:solidFill>
                <a:latin typeface="Corbel"/>
                <a:cs typeface="Corbel"/>
              </a:rPr>
              <a:t> estado</a:t>
            </a:r>
            <a:r>
              <a:rPr sz="1900" spc="-10" dirty="0">
                <a:solidFill>
                  <a:srgbClr val="595959"/>
                </a:solidFill>
                <a:latin typeface="Corbel"/>
                <a:cs typeface="Corbel"/>
              </a:rPr>
              <a:t> </a:t>
            </a:r>
            <a:r>
              <a:rPr sz="1900" spc="-5" dirty="0">
                <a:solidFill>
                  <a:srgbClr val="595959"/>
                </a:solidFill>
                <a:latin typeface="Corbel"/>
                <a:cs typeface="Corbel"/>
              </a:rPr>
              <a:t>de</a:t>
            </a:r>
            <a:r>
              <a:rPr sz="1900" dirty="0">
                <a:solidFill>
                  <a:srgbClr val="595959"/>
                </a:solidFill>
                <a:latin typeface="Corbel"/>
                <a:cs typeface="Corbel"/>
              </a:rPr>
              <a:t> </a:t>
            </a:r>
            <a:r>
              <a:rPr sz="1900" spc="-5" dirty="0">
                <a:solidFill>
                  <a:srgbClr val="595959"/>
                </a:solidFill>
                <a:latin typeface="Corbel"/>
                <a:cs typeface="Corbel"/>
              </a:rPr>
              <a:t>la</a:t>
            </a:r>
            <a:r>
              <a:rPr sz="1900" spc="-10" dirty="0">
                <a:solidFill>
                  <a:srgbClr val="595959"/>
                </a:solidFill>
                <a:latin typeface="Corbel"/>
                <a:cs typeface="Corbel"/>
              </a:rPr>
              <a:t> </a:t>
            </a:r>
            <a:r>
              <a:rPr sz="1900" spc="-5" dirty="0">
                <a:solidFill>
                  <a:srgbClr val="595959"/>
                </a:solidFill>
                <a:latin typeface="Corbel"/>
                <a:cs typeface="Corbel"/>
              </a:rPr>
              <a:t>orden,</a:t>
            </a:r>
            <a:r>
              <a:rPr sz="1900" spc="-10" dirty="0">
                <a:solidFill>
                  <a:srgbClr val="595959"/>
                </a:solidFill>
                <a:latin typeface="Corbel"/>
                <a:cs typeface="Corbel"/>
              </a:rPr>
              <a:t> </a:t>
            </a:r>
            <a:r>
              <a:rPr sz="1900" spc="-5" dirty="0">
                <a:solidFill>
                  <a:srgbClr val="595959"/>
                </a:solidFill>
                <a:latin typeface="Corbel"/>
                <a:cs typeface="Corbel"/>
              </a:rPr>
              <a:t>de</a:t>
            </a:r>
            <a:r>
              <a:rPr sz="1900" dirty="0">
                <a:solidFill>
                  <a:srgbClr val="595959"/>
                </a:solidFill>
                <a:latin typeface="Corbel"/>
                <a:cs typeface="Corbel"/>
              </a:rPr>
              <a:t> </a:t>
            </a:r>
            <a:r>
              <a:rPr sz="1900" spc="-5" dirty="0">
                <a:solidFill>
                  <a:srgbClr val="595959"/>
                </a:solidFill>
                <a:latin typeface="Corbel"/>
                <a:cs typeface="Corbel"/>
              </a:rPr>
              <a:t>no pagado</a:t>
            </a:r>
            <a:r>
              <a:rPr sz="1900" spc="-10" dirty="0">
                <a:solidFill>
                  <a:srgbClr val="595959"/>
                </a:solidFill>
                <a:latin typeface="Corbel"/>
                <a:cs typeface="Corbel"/>
              </a:rPr>
              <a:t> </a:t>
            </a:r>
            <a:r>
              <a:rPr sz="1900" dirty="0">
                <a:solidFill>
                  <a:srgbClr val="595959"/>
                </a:solidFill>
                <a:latin typeface="Corbel"/>
                <a:cs typeface="Corbel"/>
              </a:rPr>
              <a:t>a</a:t>
            </a:r>
            <a:r>
              <a:rPr sz="1900" spc="-15" dirty="0">
                <a:solidFill>
                  <a:srgbClr val="595959"/>
                </a:solidFill>
                <a:latin typeface="Corbel"/>
                <a:cs typeface="Corbel"/>
              </a:rPr>
              <a:t> </a:t>
            </a:r>
            <a:r>
              <a:rPr sz="1900" spc="-5" dirty="0">
                <a:solidFill>
                  <a:srgbClr val="595959"/>
                </a:solidFill>
                <a:latin typeface="Corbel"/>
                <a:cs typeface="Corbel"/>
              </a:rPr>
              <a:t>pagado.</a:t>
            </a:r>
            <a:endParaRPr sz="1900">
              <a:latin typeface="Corbel"/>
              <a:cs typeface="Corbel"/>
            </a:endParaRPr>
          </a:p>
          <a:p>
            <a:pPr marL="194945" marR="255270" indent="-182880" algn="just">
              <a:lnSpc>
                <a:spcPct val="80400"/>
              </a:lnSpc>
              <a:spcBef>
                <a:spcPts val="1165"/>
              </a:spcBef>
            </a:pPr>
            <a:r>
              <a:rPr sz="1900" spc="-360" dirty="0">
                <a:solidFill>
                  <a:srgbClr val="40BAD2"/>
                </a:solidFill>
                <a:latin typeface="Microsoft Sans Serif"/>
                <a:cs typeface="Microsoft Sans Serif"/>
              </a:rPr>
              <a:t>🞄</a:t>
            </a:r>
            <a:r>
              <a:rPr sz="1900" spc="-355" dirty="0">
                <a:solidFill>
                  <a:srgbClr val="40BAD2"/>
                </a:solidFill>
                <a:latin typeface="Microsoft Sans Serif"/>
                <a:cs typeface="Microsoft Sans Serif"/>
              </a:rPr>
              <a:t> </a:t>
            </a:r>
            <a:r>
              <a:rPr sz="1900" spc="-5" dirty="0">
                <a:solidFill>
                  <a:srgbClr val="595959"/>
                </a:solidFill>
                <a:latin typeface="Corbel"/>
                <a:cs typeface="Corbel"/>
              </a:rPr>
              <a:t>Método </a:t>
            </a:r>
            <a:r>
              <a:rPr sz="1900" dirty="0">
                <a:solidFill>
                  <a:srgbClr val="595959"/>
                </a:solidFill>
                <a:latin typeface="Corbel"/>
                <a:cs typeface="Corbel"/>
              </a:rPr>
              <a:t>que permite ver </a:t>
            </a:r>
            <a:r>
              <a:rPr sz="1900" spc="-5" dirty="0">
                <a:solidFill>
                  <a:srgbClr val="595959"/>
                </a:solidFill>
                <a:latin typeface="Corbel"/>
                <a:cs typeface="Corbel"/>
              </a:rPr>
              <a:t>la información de una orden </a:t>
            </a:r>
            <a:r>
              <a:rPr sz="1900" dirty="0">
                <a:solidFill>
                  <a:srgbClr val="595959"/>
                </a:solidFill>
                <a:latin typeface="Corbel"/>
                <a:cs typeface="Corbel"/>
              </a:rPr>
              <a:t>por </a:t>
            </a:r>
            <a:r>
              <a:rPr sz="1900" spc="-20" dirty="0">
                <a:solidFill>
                  <a:srgbClr val="595959"/>
                </a:solidFill>
                <a:latin typeface="Corbel"/>
                <a:cs typeface="Corbel"/>
              </a:rPr>
              <a:t>ID. </a:t>
            </a:r>
            <a:r>
              <a:rPr sz="1900" spc="-5" dirty="0">
                <a:solidFill>
                  <a:srgbClr val="595959"/>
                </a:solidFill>
                <a:latin typeface="Corbel"/>
                <a:cs typeface="Corbel"/>
              </a:rPr>
              <a:t>Debe </a:t>
            </a:r>
            <a:r>
              <a:rPr sz="1900" dirty="0">
                <a:solidFill>
                  <a:srgbClr val="595959"/>
                </a:solidFill>
                <a:latin typeface="Corbel"/>
                <a:cs typeface="Corbel"/>
              </a:rPr>
              <a:t> </a:t>
            </a:r>
            <a:r>
              <a:rPr sz="1900" spc="-5" dirty="0">
                <a:solidFill>
                  <a:srgbClr val="595959"/>
                </a:solidFill>
                <a:latin typeface="Corbel"/>
                <a:cs typeface="Corbel"/>
              </a:rPr>
              <a:t>devolver la información completa de cada producto, la cantidad </a:t>
            </a:r>
            <a:r>
              <a:rPr sz="1900" spc="-10" dirty="0">
                <a:solidFill>
                  <a:srgbClr val="595959"/>
                </a:solidFill>
                <a:latin typeface="Corbel"/>
                <a:cs typeface="Corbel"/>
              </a:rPr>
              <a:t>de </a:t>
            </a:r>
            <a:r>
              <a:rPr sz="1900" spc="-370" dirty="0">
                <a:solidFill>
                  <a:srgbClr val="595959"/>
                </a:solidFill>
                <a:latin typeface="Corbel"/>
                <a:cs typeface="Corbel"/>
              </a:rPr>
              <a:t> </a:t>
            </a:r>
            <a:r>
              <a:rPr sz="1900" spc="-5" dirty="0">
                <a:solidFill>
                  <a:srgbClr val="595959"/>
                </a:solidFill>
                <a:latin typeface="Corbel"/>
                <a:cs typeface="Corbel"/>
              </a:rPr>
              <a:t>cada uno, </a:t>
            </a:r>
            <a:r>
              <a:rPr sz="1900" dirty="0">
                <a:solidFill>
                  <a:srgbClr val="595959"/>
                </a:solidFill>
                <a:latin typeface="Corbel"/>
                <a:cs typeface="Corbel"/>
              </a:rPr>
              <a:t>el </a:t>
            </a:r>
            <a:r>
              <a:rPr sz="1900" spc="-5" dirty="0">
                <a:solidFill>
                  <a:srgbClr val="595959"/>
                </a:solidFill>
                <a:latin typeface="Corbel"/>
                <a:cs typeface="Corbel"/>
              </a:rPr>
              <a:t>número de elementos del carrito </a:t>
            </a:r>
            <a:r>
              <a:rPr sz="1900" dirty="0">
                <a:solidFill>
                  <a:srgbClr val="595959"/>
                </a:solidFill>
                <a:latin typeface="Corbel"/>
                <a:cs typeface="Corbel"/>
              </a:rPr>
              <a:t>y el </a:t>
            </a:r>
            <a:r>
              <a:rPr sz="1900" spc="-5" dirty="0">
                <a:solidFill>
                  <a:srgbClr val="595959"/>
                </a:solidFill>
                <a:latin typeface="Corbel"/>
                <a:cs typeface="Corbel"/>
              </a:rPr>
              <a:t>precio total de la </a:t>
            </a:r>
            <a:r>
              <a:rPr sz="1900" spc="-370" dirty="0">
                <a:solidFill>
                  <a:srgbClr val="595959"/>
                </a:solidFill>
                <a:latin typeface="Corbel"/>
                <a:cs typeface="Corbel"/>
              </a:rPr>
              <a:t> </a:t>
            </a:r>
            <a:r>
              <a:rPr sz="1900" spc="-5" dirty="0">
                <a:solidFill>
                  <a:srgbClr val="595959"/>
                </a:solidFill>
                <a:latin typeface="Corbel"/>
                <a:cs typeface="Corbel"/>
              </a:rPr>
              <a:t>orden.</a:t>
            </a:r>
            <a:endParaRPr sz="1900">
              <a:latin typeface="Corbel"/>
              <a:cs typeface="Corbel"/>
            </a:endParaRPr>
          </a:p>
          <a:p>
            <a:pPr marL="12700" algn="just">
              <a:lnSpc>
                <a:spcPct val="100000"/>
              </a:lnSpc>
              <a:spcBef>
                <a:spcPts val="720"/>
              </a:spcBef>
            </a:pPr>
            <a:r>
              <a:rPr sz="1900" spc="-360" dirty="0">
                <a:solidFill>
                  <a:srgbClr val="40BAD2"/>
                </a:solidFill>
                <a:latin typeface="Microsoft Sans Serif"/>
                <a:cs typeface="Microsoft Sans Serif"/>
              </a:rPr>
              <a:t>🞄</a:t>
            </a:r>
            <a:r>
              <a:rPr sz="1900" spc="-185" dirty="0">
                <a:solidFill>
                  <a:srgbClr val="40BAD2"/>
                </a:solidFill>
                <a:latin typeface="Microsoft Sans Serif"/>
                <a:cs typeface="Microsoft Sans Serif"/>
              </a:rPr>
              <a:t> </a:t>
            </a:r>
            <a:r>
              <a:rPr sz="1900" spc="-5" dirty="0">
                <a:solidFill>
                  <a:srgbClr val="595959"/>
                </a:solidFill>
                <a:latin typeface="Corbel"/>
                <a:cs typeface="Corbel"/>
              </a:rPr>
              <a:t>Método</a:t>
            </a:r>
            <a:r>
              <a:rPr sz="1900" spc="-10" dirty="0">
                <a:solidFill>
                  <a:srgbClr val="595959"/>
                </a:solidFill>
                <a:latin typeface="Corbel"/>
                <a:cs typeface="Corbel"/>
              </a:rPr>
              <a:t> </a:t>
            </a:r>
            <a:r>
              <a:rPr sz="1900" spc="-5" dirty="0">
                <a:solidFill>
                  <a:srgbClr val="595959"/>
                </a:solidFill>
                <a:latin typeface="Corbel"/>
                <a:cs typeface="Corbel"/>
              </a:rPr>
              <a:t>para</a:t>
            </a:r>
            <a:r>
              <a:rPr sz="1900" spc="-15" dirty="0">
                <a:solidFill>
                  <a:srgbClr val="595959"/>
                </a:solidFill>
                <a:latin typeface="Corbel"/>
                <a:cs typeface="Corbel"/>
              </a:rPr>
              <a:t> </a:t>
            </a:r>
            <a:r>
              <a:rPr sz="1900" dirty="0">
                <a:solidFill>
                  <a:srgbClr val="595959"/>
                </a:solidFill>
                <a:latin typeface="Corbel"/>
                <a:cs typeface="Corbel"/>
              </a:rPr>
              <a:t>ver</a:t>
            </a:r>
            <a:r>
              <a:rPr sz="1900" spc="-5" dirty="0">
                <a:solidFill>
                  <a:srgbClr val="595959"/>
                </a:solidFill>
                <a:latin typeface="Corbel"/>
                <a:cs typeface="Corbel"/>
              </a:rPr>
              <a:t> </a:t>
            </a:r>
            <a:r>
              <a:rPr sz="1900" dirty="0">
                <a:solidFill>
                  <a:srgbClr val="595959"/>
                </a:solidFill>
                <a:latin typeface="Corbel"/>
                <a:cs typeface="Corbel"/>
              </a:rPr>
              <a:t>el</a:t>
            </a:r>
            <a:r>
              <a:rPr sz="1900" spc="-10" dirty="0">
                <a:solidFill>
                  <a:srgbClr val="595959"/>
                </a:solidFill>
                <a:latin typeface="Corbel"/>
                <a:cs typeface="Corbel"/>
              </a:rPr>
              <a:t> </a:t>
            </a:r>
            <a:r>
              <a:rPr sz="1900" spc="-5" dirty="0">
                <a:solidFill>
                  <a:srgbClr val="595959"/>
                </a:solidFill>
                <a:latin typeface="Corbel"/>
                <a:cs typeface="Corbel"/>
              </a:rPr>
              <a:t>histórico</a:t>
            </a:r>
            <a:r>
              <a:rPr sz="1900" spc="-10" dirty="0">
                <a:solidFill>
                  <a:srgbClr val="595959"/>
                </a:solidFill>
                <a:latin typeface="Corbel"/>
                <a:cs typeface="Corbel"/>
              </a:rPr>
              <a:t> </a:t>
            </a:r>
            <a:r>
              <a:rPr sz="1900" spc="-5" dirty="0">
                <a:solidFill>
                  <a:srgbClr val="595959"/>
                </a:solidFill>
                <a:latin typeface="Corbel"/>
                <a:cs typeface="Corbel"/>
              </a:rPr>
              <a:t>de</a:t>
            </a:r>
            <a:r>
              <a:rPr sz="1900" spc="5" dirty="0">
                <a:solidFill>
                  <a:srgbClr val="595959"/>
                </a:solidFill>
                <a:latin typeface="Corbel"/>
                <a:cs typeface="Corbel"/>
              </a:rPr>
              <a:t> </a:t>
            </a:r>
            <a:r>
              <a:rPr sz="1900" spc="-5" dirty="0">
                <a:solidFill>
                  <a:srgbClr val="595959"/>
                </a:solidFill>
                <a:latin typeface="Corbel"/>
                <a:cs typeface="Corbel"/>
              </a:rPr>
              <a:t>órdenes</a:t>
            </a:r>
            <a:r>
              <a:rPr sz="1900" spc="-15" dirty="0">
                <a:solidFill>
                  <a:srgbClr val="595959"/>
                </a:solidFill>
                <a:latin typeface="Corbel"/>
                <a:cs typeface="Corbel"/>
              </a:rPr>
              <a:t> </a:t>
            </a:r>
            <a:r>
              <a:rPr sz="1900" spc="-5" dirty="0">
                <a:solidFill>
                  <a:srgbClr val="595959"/>
                </a:solidFill>
                <a:latin typeface="Corbel"/>
                <a:cs typeface="Corbel"/>
              </a:rPr>
              <a:t>de</a:t>
            </a:r>
            <a:r>
              <a:rPr sz="1900" dirty="0">
                <a:solidFill>
                  <a:srgbClr val="595959"/>
                </a:solidFill>
                <a:latin typeface="Corbel"/>
                <a:cs typeface="Corbel"/>
              </a:rPr>
              <a:t> un</a:t>
            </a:r>
            <a:r>
              <a:rPr sz="1900" spc="-10" dirty="0">
                <a:solidFill>
                  <a:srgbClr val="595959"/>
                </a:solidFill>
                <a:latin typeface="Corbel"/>
                <a:cs typeface="Corbel"/>
              </a:rPr>
              <a:t> </a:t>
            </a:r>
            <a:r>
              <a:rPr sz="1900" spc="-5" dirty="0">
                <a:solidFill>
                  <a:srgbClr val="595959"/>
                </a:solidFill>
                <a:latin typeface="Corbel"/>
                <a:cs typeface="Corbel"/>
              </a:rPr>
              <a:t>usuario</a:t>
            </a:r>
            <a:r>
              <a:rPr sz="1900" spc="-10" dirty="0">
                <a:solidFill>
                  <a:srgbClr val="595959"/>
                </a:solidFill>
                <a:latin typeface="Corbel"/>
                <a:cs typeface="Corbel"/>
              </a:rPr>
              <a:t> </a:t>
            </a:r>
            <a:r>
              <a:rPr sz="1900" dirty="0">
                <a:solidFill>
                  <a:srgbClr val="595959"/>
                </a:solidFill>
                <a:latin typeface="Corbel"/>
                <a:cs typeface="Corbel"/>
              </a:rPr>
              <a:t>por </a:t>
            </a:r>
            <a:r>
              <a:rPr sz="1900" spc="-5" dirty="0">
                <a:solidFill>
                  <a:srgbClr val="595959"/>
                </a:solidFill>
                <a:latin typeface="Corbel"/>
                <a:cs typeface="Corbel"/>
              </a:rPr>
              <a:t>cédula.</a:t>
            </a:r>
            <a:endParaRPr sz="1900">
              <a:latin typeface="Corbel"/>
              <a:cs typeface="Corbel"/>
            </a:endParaRPr>
          </a:p>
          <a:p>
            <a:pPr marL="12700" algn="just">
              <a:lnSpc>
                <a:spcPct val="100000"/>
              </a:lnSpc>
              <a:spcBef>
                <a:spcPts val="720"/>
              </a:spcBef>
            </a:pPr>
            <a:r>
              <a:rPr sz="1900" spc="-1215" dirty="0">
                <a:solidFill>
                  <a:srgbClr val="40BAD2"/>
                </a:solidFill>
                <a:latin typeface="Microsoft Sans Serif"/>
                <a:cs typeface="Microsoft Sans Serif"/>
              </a:rPr>
              <a:t>🞄</a:t>
            </a:r>
            <a:r>
              <a:rPr sz="1900" spc="245" dirty="0">
                <a:solidFill>
                  <a:srgbClr val="40BAD2"/>
                </a:solidFill>
                <a:latin typeface="Microsoft Sans Serif"/>
                <a:cs typeface="Microsoft Sans Serif"/>
              </a:rPr>
              <a:t> </a:t>
            </a:r>
            <a:r>
              <a:rPr sz="1900" dirty="0">
                <a:solidFill>
                  <a:srgbClr val="595959"/>
                </a:solidFill>
                <a:latin typeface="Corbel"/>
                <a:cs typeface="Corbel"/>
              </a:rPr>
              <a:t>El</a:t>
            </a:r>
            <a:r>
              <a:rPr sz="1900" spc="-10" dirty="0">
                <a:solidFill>
                  <a:srgbClr val="595959"/>
                </a:solidFill>
                <a:latin typeface="Corbel"/>
                <a:cs typeface="Corbel"/>
              </a:rPr>
              <a:t> s</a:t>
            </a:r>
            <a:r>
              <a:rPr sz="1900" dirty="0">
                <a:solidFill>
                  <a:srgbClr val="595959"/>
                </a:solidFill>
                <a:latin typeface="Corbel"/>
                <a:cs typeface="Corbel"/>
              </a:rPr>
              <a:t>er</a:t>
            </a:r>
            <a:r>
              <a:rPr sz="1900" spc="-5" dirty="0">
                <a:solidFill>
                  <a:srgbClr val="595959"/>
                </a:solidFill>
                <a:latin typeface="Corbel"/>
                <a:cs typeface="Corbel"/>
              </a:rPr>
              <a:t>vi</a:t>
            </a:r>
            <a:r>
              <a:rPr sz="1900" dirty="0">
                <a:solidFill>
                  <a:srgbClr val="595959"/>
                </a:solidFill>
                <a:latin typeface="Corbel"/>
                <a:cs typeface="Corbel"/>
              </a:rPr>
              <a:t>c</a:t>
            </a:r>
            <a:r>
              <a:rPr sz="1900" spc="-5" dirty="0">
                <a:solidFill>
                  <a:srgbClr val="595959"/>
                </a:solidFill>
                <a:latin typeface="Corbel"/>
                <a:cs typeface="Corbel"/>
              </a:rPr>
              <a:t>i</a:t>
            </a:r>
            <a:r>
              <a:rPr sz="1900" dirty="0">
                <a:solidFill>
                  <a:srgbClr val="595959"/>
                </a:solidFill>
                <a:latin typeface="Corbel"/>
                <a:cs typeface="Corbel"/>
              </a:rPr>
              <a:t>o</a:t>
            </a:r>
            <a:r>
              <a:rPr sz="1900" spc="-10" dirty="0">
                <a:solidFill>
                  <a:srgbClr val="595959"/>
                </a:solidFill>
                <a:latin typeface="Corbel"/>
                <a:cs typeface="Corbel"/>
              </a:rPr>
              <a:t> </a:t>
            </a:r>
            <a:r>
              <a:rPr sz="1900" dirty="0">
                <a:solidFill>
                  <a:srgbClr val="595959"/>
                </a:solidFill>
                <a:latin typeface="Corbel"/>
                <a:cs typeface="Corbel"/>
              </a:rPr>
              <a:t>e</a:t>
            </a:r>
            <a:r>
              <a:rPr sz="1900" spc="-5" dirty="0">
                <a:solidFill>
                  <a:srgbClr val="595959"/>
                </a:solidFill>
                <a:latin typeface="Corbel"/>
                <a:cs typeface="Corbel"/>
              </a:rPr>
              <a:t>s</a:t>
            </a:r>
            <a:r>
              <a:rPr sz="1900" dirty="0">
                <a:solidFill>
                  <a:srgbClr val="595959"/>
                </a:solidFill>
                <a:latin typeface="Corbel"/>
                <a:cs typeface="Corbel"/>
              </a:rPr>
              <a:t>tá</a:t>
            </a:r>
            <a:r>
              <a:rPr sz="1900" spc="-15" dirty="0">
                <a:solidFill>
                  <a:srgbClr val="595959"/>
                </a:solidFill>
                <a:latin typeface="Corbel"/>
                <a:cs typeface="Corbel"/>
              </a:rPr>
              <a:t> </a:t>
            </a:r>
            <a:r>
              <a:rPr sz="1900" spc="-5" dirty="0">
                <a:solidFill>
                  <a:srgbClr val="595959"/>
                </a:solidFill>
                <a:latin typeface="Corbel"/>
                <a:cs typeface="Corbel"/>
              </a:rPr>
              <a:t>d</a:t>
            </a:r>
            <a:r>
              <a:rPr sz="1900" dirty="0">
                <a:solidFill>
                  <a:srgbClr val="595959"/>
                </a:solidFill>
                <a:latin typeface="Corbel"/>
                <a:cs typeface="Corbel"/>
              </a:rPr>
              <a:t>e</a:t>
            </a:r>
            <a:r>
              <a:rPr sz="1900" spc="-5" dirty="0">
                <a:solidFill>
                  <a:srgbClr val="595959"/>
                </a:solidFill>
                <a:latin typeface="Corbel"/>
                <a:cs typeface="Corbel"/>
              </a:rPr>
              <a:t>s</a:t>
            </a:r>
            <a:r>
              <a:rPr sz="1900" dirty="0">
                <a:solidFill>
                  <a:srgbClr val="595959"/>
                </a:solidFill>
                <a:latin typeface="Corbel"/>
                <a:cs typeface="Corbel"/>
              </a:rPr>
              <a:t>p</a:t>
            </a:r>
            <a:r>
              <a:rPr sz="1900" spc="-5" dirty="0">
                <a:solidFill>
                  <a:srgbClr val="595959"/>
                </a:solidFill>
                <a:latin typeface="Corbel"/>
                <a:cs typeface="Corbel"/>
              </a:rPr>
              <a:t>l</a:t>
            </a:r>
            <a:r>
              <a:rPr sz="1900" dirty="0">
                <a:solidFill>
                  <a:srgbClr val="595959"/>
                </a:solidFill>
                <a:latin typeface="Corbel"/>
                <a:cs typeface="Corbel"/>
              </a:rPr>
              <a:t>eg</a:t>
            </a:r>
            <a:r>
              <a:rPr sz="1900" spc="-5" dirty="0">
                <a:solidFill>
                  <a:srgbClr val="595959"/>
                </a:solidFill>
                <a:latin typeface="Corbel"/>
                <a:cs typeface="Corbel"/>
              </a:rPr>
              <a:t>ad</a:t>
            </a:r>
            <a:r>
              <a:rPr sz="1900" dirty="0">
                <a:solidFill>
                  <a:srgbClr val="595959"/>
                </a:solidFill>
                <a:latin typeface="Corbel"/>
                <a:cs typeface="Corbel"/>
              </a:rPr>
              <a:t>o</a:t>
            </a:r>
            <a:r>
              <a:rPr sz="1900" spc="-10" dirty="0">
                <a:solidFill>
                  <a:srgbClr val="595959"/>
                </a:solidFill>
                <a:latin typeface="Corbel"/>
                <a:cs typeface="Corbel"/>
              </a:rPr>
              <a:t> </a:t>
            </a:r>
            <a:r>
              <a:rPr sz="1900" dirty="0">
                <a:solidFill>
                  <a:srgbClr val="595959"/>
                </a:solidFill>
                <a:latin typeface="Corbel"/>
                <a:cs typeface="Corbel"/>
              </a:rPr>
              <a:t>en</a:t>
            </a:r>
            <a:r>
              <a:rPr sz="1900" spc="-10" dirty="0">
                <a:solidFill>
                  <a:srgbClr val="595959"/>
                </a:solidFill>
                <a:latin typeface="Corbel"/>
                <a:cs typeface="Corbel"/>
              </a:rPr>
              <a:t> </a:t>
            </a:r>
            <a:r>
              <a:rPr sz="1900" spc="-5" dirty="0">
                <a:solidFill>
                  <a:srgbClr val="595959"/>
                </a:solidFill>
                <a:latin typeface="Corbel"/>
                <a:cs typeface="Corbel"/>
              </a:rPr>
              <a:t>l</a:t>
            </a:r>
            <a:r>
              <a:rPr sz="1900" dirty="0">
                <a:solidFill>
                  <a:srgbClr val="595959"/>
                </a:solidFill>
                <a:latin typeface="Corbel"/>
                <a:cs typeface="Corbel"/>
              </a:rPr>
              <a:t>a</a:t>
            </a:r>
            <a:r>
              <a:rPr sz="1900" spc="-114" dirty="0">
                <a:solidFill>
                  <a:srgbClr val="595959"/>
                </a:solidFill>
                <a:latin typeface="Corbel"/>
                <a:cs typeface="Corbel"/>
              </a:rPr>
              <a:t> </a:t>
            </a:r>
            <a:r>
              <a:rPr sz="1900" spc="-70" dirty="0">
                <a:solidFill>
                  <a:srgbClr val="595959"/>
                </a:solidFill>
                <a:latin typeface="Corbel"/>
                <a:cs typeface="Corbel"/>
              </a:rPr>
              <a:t>W</a:t>
            </a:r>
            <a:r>
              <a:rPr sz="1900" dirty="0">
                <a:solidFill>
                  <a:srgbClr val="595959"/>
                </a:solidFill>
                <a:latin typeface="Corbel"/>
                <a:cs typeface="Corbel"/>
              </a:rPr>
              <a:t>e</a:t>
            </a:r>
            <a:r>
              <a:rPr sz="1900" spc="-5" dirty="0">
                <a:solidFill>
                  <a:srgbClr val="595959"/>
                </a:solidFill>
                <a:latin typeface="Corbel"/>
                <a:cs typeface="Corbel"/>
              </a:rPr>
              <a:t>b</a:t>
            </a:r>
            <a:r>
              <a:rPr sz="1900" dirty="0">
                <a:solidFill>
                  <a:srgbClr val="595959"/>
                </a:solidFill>
                <a:latin typeface="Corbel"/>
                <a:cs typeface="Corbel"/>
              </a:rPr>
              <a:t>.</a:t>
            </a:r>
            <a:endParaRPr sz="1900">
              <a:latin typeface="Corbel"/>
              <a:cs typeface="Corbel"/>
            </a:endParaRPr>
          </a:p>
        </p:txBody>
      </p:sp>
      <p:sp>
        <p:nvSpPr>
          <p:cNvPr id="5" name="object 5"/>
          <p:cNvSpPr txBox="1"/>
          <p:nvPr/>
        </p:nvSpPr>
        <p:spPr>
          <a:xfrm>
            <a:off x="331658" y="6314947"/>
            <a:ext cx="32264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rbel"/>
                <a:cs typeface="Corbel"/>
              </a:rPr>
              <a:t>*</a:t>
            </a:r>
            <a:r>
              <a:rPr sz="1800" spc="-130" dirty="0">
                <a:latin typeface="Corbel"/>
                <a:cs typeface="Corbel"/>
              </a:rPr>
              <a:t> </a:t>
            </a:r>
            <a:r>
              <a:rPr sz="1800" spc="-114" dirty="0">
                <a:latin typeface="Corbel"/>
                <a:cs typeface="Corbel"/>
              </a:rPr>
              <a:t>T</a:t>
            </a:r>
            <a:r>
              <a:rPr sz="1800" dirty="0">
                <a:latin typeface="Corbel"/>
                <a:cs typeface="Corbel"/>
              </a:rPr>
              <a:t>o</a:t>
            </a:r>
            <a:r>
              <a:rPr sz="1800" spc="-5" dirty="0">
                <a:latin typeface="Corbel"/>
                <a:cs typeface="Corbel"/>
              </a:rPr>
              <a:t>d</a:t>
            </a:r>
            <a:r>
              <a:rPr sz="1800" dirty="0">
                <a:latin typeface="Corbel"/>
                <a:cs typeface="Corbel"/>
              </a:rPr>
              <a:t>os</a:t>
            </a:r>
            <a:r>
              <a:rPr sz="1800" spc="-5" dirty="0">
                <a:latin typeface="Corbel"/>
                <a:cs typeface="Corbel"/>
              </a:rPr>
              <a:t> l</a:t>
            </a:r>
            <a:r>
              <a:rPr sz="1800" dirty="0">
                <a:latin typeface="Corbel"/>
                <a:cs typeface="Corbel"/>
              </a:rPr>
              <a:t>os</a:t>
            </a:r>
            <a:r>
              <a:rPr sz="1800" spc="-5" dirty="0">
                <a:latin typeface="Corbel"/>
                <a:cs typeface="Corbel"/>
              </a:rPr>
              <a:t> </a:t>
            </a:r>
            <a:r>
              <a:rPr sz="1800" spc="-10" dirty="0">
                <a:latin typeface="Corbel"/>
                <a:cs typeface="Corbel"/>
              </a:rPr>
              <a:t>p</a:t>
            </a:r>
            <a:r>
              <a:rPr sz="1800" spc="5" dirty="0">
                <a:latin typeface="Corbel"/>
                <a:cs typeface="Corbel"/>
              </a:rPr>
              <a:t>u</a:t>
            </a:r>
            <a:r>
              <a:rPr sz="1800" dirty="0">
                <a:latin typeface="Corbel"/>
                <a:cs typeface="Corbel"/>
              </a:rPr>
              <a:t>ntos</a:t>
            </a:r>
            <a:r>
              <a:rPr sz="1800" spc="-5" dirty="0">
                <a:latin typeface="Corbel"/>
                <a:cs typeface="Corbel"/>
              </a:rPr>
              <a:t> </a:t>
            </a:r>
            <a:r>
              <a:rPr sz="1800" spc="5" dirty="0">
                <a:latin typeface="Corbel"/>
                <a:cs typeface="Corbel"/>
              </a:rPr>
              <a:t>va</a:t>
            </a:r>
            <a:r>
              <a:rPr sz="1800" spc="-5" dirty="0">
                <a:latin typeface="Corbel"/>
                <a:cs typeface="Corbel"/>
              </a:rPr>
              <a:t>l</a:t>
            </a:r>
            <a:r>
              <a:rPr sz="1800" dirty="0">
                <a:latin typeface="Corbel"/>
                <a:cs typeface="Corbel"/>
              </a:rPr>
              <a:t>en </a:t>
            </a:r>
            <a:r>
              <a:rPr sz="1800" spc="-5" dirty="0">
                <a:latin typeface="Corbel"/>
                <a:cs typeface="Corbel"/>
              </a:rPr>
              <a:t>l</a:t>
            </a:r>
            <a:r>
              <a:rPr sz="1800" dirty="0">
                <a:latin typeface="Corbel"/>
                <a:cs typeface="Corbel"/>
              </a:rPr>
              <a:t>o</a:t>
            </a:r>
            <a:r>
              <a:rPr sz="1800" spc="5" dirty="0">
                <a:latin typeface="Corbel"/>
                <a:cs typeface="Corbel"/>
              </a:rPr>
              <a:t> </a:t>
            </a:r>
            <a:r>
              <a:rPr sz="1800" spc="-5" dirty="0">
                <a:latin typeface="Corbel"/>
                <a:cs typeface="Corbel"/>
              </a:rPr>
              <a:t>mism</a:t>
            </a:r>
            <a:r>
              <a:rPr sz="1800" dirty="0">
                <a:latin typeface="Corbel"/>
                <a:cs typeface="Corbel"/>
              </a:rPr>
              <a:t>o</a:t>
            </a:r>
            <a:endParaRPr sz="1800">
              <a:latin typeface="Corbel"/>
              <a:cs typeface="Corbe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658" y="3103371"/>
            <a:ext cx="2748280" cy="543560"/>
          </a:xfrm>
          <a:prstGeom prst="rect">
            <a:avLst/>
          </a:prstGeom>
        </p:spPr>
        <p:txBody>
          <a:bodyPr vert="horz" wrap="square" lIns="0" tIns="12700" rIns="0" bIns="0" rtlCol="0">
            <a:spAutoFit/>
          </a:bodyPr>
          <a:lstStyle/>
          <a:p>
            <a:pPr marL="12700">
              <a:lnSpc>
                <a:spcPct val="100000"/>
              </a:lnSpc>
              <a:spcBef>
                <a:spcPts val="100"/>
              </a:spcBef>
            </a:pPr>
            <a:r>
              <a:rPr sz="3400" spc="-130" dirty="0">
                <a:solidFill>
                  <a:srgbClr val="FFFFFF"/>
                </a:solidFill>
                <a:latin typeface="Corbel"/>
                <a:cs typeface="Corbel"/>
              </a:rPr>
              <a:t>R</a:t>
            </a:r>
            <a:r>
              <a:rPr sz="3400" spc="-65" dirty="0">
                <a:solidFill>
                  <a:srgbClr val="FFFFFF"/>
                </a:solidFill>
                <a:latin typeface="Corbel"/>
                <a:cs typeface="Corbel"/>
              </a:rPr>
              <a:t>eq</a:t>
            </a:r>
            <a:r>
              <a:rPr sz="3400" spc="-60" dirty="0">
                <a:solidFill>
                  <a:srgbClr val="FFFFFF"/>
                </a:solidFill>
                <a:latin typeface="Corbel"/>
                <a:cs typeface="Corbel"/>
              </a:rPr>
              <a:t>u</a:t>
            </a:r>
            <a:r>
              <a:rPr sz="3400" spc="-65" dirty="0">
                <a:solidFill>
                  <a:srgbClr val="FFFFFF"/>
                </a:solidFill>
                <a:latin typeface="Corbel"/>
                <a:cs typeface="Corbel"/>
              </a:rPr>
              <a:t>erimie</a:t>
            </a:r>
            <a:r>
              <a:rPr sz="3400" spc="-70" dirty="0">
                <a:solidFill>
                  <a:srgbClr val="FFFFFF"/>
                </a:solidFill>
                <a:latin typeface="Corbel"/>
                <a:cs typeface="Corbel"/>
              </a:rPr>
              <a:t>nt</a:t>
            </a:r>
            <a:r>
              <a:rPr sz="3400" spc="-60" dirty="0">
                <a:solidFill>
                  <a:srgbClr val="FFFFFF"/>
                </a:solidFill>
                <a:latin typeface="Corbel"/>
                <a:cs typeface="Corbel"/>
              </a:rPr>
              <a:t>o</a:t>
            </a:r>
            <a:r>
              <a:rPr sz="3400" dirty="0">
                <a:solidFill>
                  <a:srgbClr val="FFFFFF"/>
                </a:solidFill>
                <a:latin typeface="Corbel"/>
                <a:cs typeface="Corbel"/>
              </a:rPr>
              <a:t>s</a:t>
            </a:r>
            <a:endParaRPr sz="3400">
              <a:latin typeface="Corbel"/>
              <a:cs typeface="Corbel"/>
            </a:endParaRPr>
          </a:p>
        </p:txBody>
      </p:sp>
      <p:sp>
        <p:nvSpPr>
          <p:cNvPr id="3" name="object 3"/>
          <p:cNvSpPr txBox="1">
            <a:spLocks noGrp="1"/>
          </p:cNvSpPr>
          <p:nvPr>
            <p:ph type="ctrTitle"/>
          </p:nvPr>
        </p:nvSpPr>
        <p:spPr>
          <a:prstGeom prst="rect">
            <a:avLst/>
          </a:prstGeom>
        </p:spPr>
        <p:txBody>
          <a:bodyPr vert="horz" wrap="square" lIns="0" tIns="41910" rIns="0" bIns="0" rtlCol="0">
            <a:spAutoFit/>
          </a:bodyPr>
          <a:lstStyle/>
          <a:p>
            <a:pPr marL="2726055" marR="5080" indent="-182880">
              <a:lnSpc>
                <a:spcPts val="2210"/>
              </a:lnSpc>
              <a:spcBef>
                <a:spcPts val="330"/>
              </a:spcBef>
            </a:pPr>
            <a:r>
              <a:rPr spc="-1280" dirty="0">
                <a:solidFill>
                  <a:srgbClr val="40BAD2"/>
                </a:solidFill>
                <a:latin typeface="Microsoft Sans Serif"/>
                <a:cs typeface="Microsoft Sans Serif"/>
              </a:rPr>
              <a:t>🞄</a:t>
            </a:r>
            <a:r>
              <a:rPr spc="185" dirty="0">
                <a:solidFill>
                  <a:srgbClr val="40BAD2"/>
                </a:solidFill>
                <a:latin typeface="Microsoft Sans Serif"/>
                <a:cs typeface="Microsoft Sans Serif"/>
              </a:rPr>
              <a:t> </a:t>
            </a:r>
            <a:r>
              <a:rPr spc="-125" dirty="0"/>
              <a:t>T</a:t>
            </a:r>
            <a:r>
              <a:rPr spc="-5" dirty="0"/>
              <a:t>o</a:t>
            </a:r>
            <a:r>
              <a:rPr dirty="0"/>
              <a:t>d</a:t>
            </a:r>
            <a:r>
              <a:rPr spc="-5" dirty="0"/>
              <a:t>a</a:t>
            </a:r>
            <a:r>
              <a:rPr dirty="0"/>
              <a:t>s </a:t>
            </a:r>
            <a:r>
              <a:rPr spc="-5" dirty="0"/>
              <a:t>la</a:t>
            </a:r>
            <a:r>
              <a:rPr dirty="0"/>
              <a:t>s </a:t>
            </a:r>
            <a:r>
              <a:rPr spc="5" dirty="0"/>
              <a:t>r</a:t>
            </a:r>
            <a:r>
              <a:rPr dirty="0"/>
              <a:t>espues</a:t>
            </a:r>
            <a:r>
              <a:rPr spc="5" dirty="0"/>
              <a:t>t</a:t>
            </a:r>
            <a:r>
              <a:rPr spc="-5" dirty="0"/>
              <a:t>a</a:t>
            </a:r>
            <a:r>
              <a:rPr dirty="0"/>
              <a:t>s d</a:t>
            </a:r>
            <a:r>
              <a:rPr spc="-10" dirty="0"/>
              <a:t>e</a:t>
            </a:r>
            <a:r>
              <a:rPr dirty="0"/>
              <a:t>vue</a:t>
            </a:r>
            <a:r>
              <a:rPr spc="-5" dirty="0"/>
              <a:t>l</a:t>
            </a:r>
            <a:r>
              <a:rPr dirty="0"/>
              <a:t>ven</a:t>
            </a:r>
            <a:r>
              <a:rPr spc="-10" dirty="0"/>
              <a:t> </a:t>
            </a:r>
            <a:r>
              <a:rPr dirty="0"/>
              <a:t>un</a:t>
            </a:r>
            <a:r>
              <a:rPr spc="-45" dirty="0"/>
              <a:t> </a:t>
            </a:r>
            <a:r>
              <a:rPr dirty="0"/>
              <a:t>J</a:t>
            </a:r>
            <a:r>
              <a:rPr spc="-5" dirty="0"/>
              <a:t>S</a:t>
            </a:r>
            <a:r>
              <a:rPr dirty="0"/>
              <a:t>O</a:t>
            </a:r>
            <a:r>
              <a:rPr spc="-5" dirty="0"/>
              <a:t>N</a:t>
            </a:r>
            <a:r>
              <a:rPr dirty="0"/>
              <a:t>,</a:t>
            </a:r>
            <a:r>
              <a:rPr spc="-5" dirty="0"/>
              <a:t> incl</a:t>
            </a:r>
            <a:r>
              <a:rPr dirty="0"/>
              <a:t>uso</a:t>
            </a:r>
            <a:r>
              <a:rPr spc="-5" dirty="0"/>
              <a:t> lo</a:t>
            </a:r>
            <a:r>
              <a:rPr dirty="0"/>
              <a:t>s </a:t>
            </a:r>
            <a:r>
              <a:rPr spc="5" dirty="0"/>
              <a:t>m</a:t>
            </a:r>
            <a:r>
              <a:rPr dirty="0"/>
              <a:t>é</a:t>
            </a:r>
            <a:r>
              <a:rPr spc="5" dirty="0"/>
              <a:t>t</a:t>
            </a:r>
            <a:r>
              <a:rPr spc="-5" dirty="0"/>
              <a:t>o</a:t>
            </a:r>
            <a:r>
              <a:rPr dirty="0"/>
              <a:t>do</a:t>
            </a:r>
            <a:r>
              <a:rPr spc="-5" dirty="0"/>
              <a:t> </a:t>
            </a:r>
            <a:r>
              <a:rPr dirty="0"/>
              <a:t>de  orden</a:t>
            </a:r>
            <a:r>
              <a:rPr spc="-15" dirty="0"/>
              <a:t> </a:t>
            </a:r>
            <a:r>
              <a:rPr spc="-25" dirty="0"/>
              <a:t>(POST,</a:t>
            </a:r>
            <a:r>
              <a:rPr spc="-5" dirty="0"/>
              <a:t> </a:t>
            </a:r>
            <a:r>
              <a:rPr spc="-35" dirty="0"/>
              <a:t>PUT,</a:t>
            </a:r>
            <a:r>
              <a:rPr spc="-5" dirty="0"/>
              <a:t> DELETE).</a:t>
            </a:r>
          </a:p>
        </p:txBody>
      </p:sp>
      <p:sp>
        <p:nvSpPr>
          <p:cNvPr id="4" name="object 4"/>
          <p:cNvSpPr txBox="1"/>
          <p:nvPr/>
        </p:nvSpPr>
        <p:spPr>
          <a:xfrm>
            <a:off x="3948008" y="3653028"/>
            <a:ext cx="6926580" cy="610870"/>
          </a:xfrm>
          <a:prstGeom prst="rect">
            <a:avLst/>
          </a:prstGeom>
        </p:spPr>
        <p:txBody>
          <a:bodyPr vert="horz" wrap="square" lIns="0" tIns="41910" rIns="0" bIns="0" rtlCol="0">
            <a:spAutoFit/>
          </a:bodyPr>
          <a:lstStyle/>
          <a:p>
            <a:pPr marL="194945" marR="5080" indent="-182880">
              <a:lnSpc>
                <a:spcPts val="2210"/>
              </a:lnSpc>
              <a:spcBef>
                <a:spcPts val="330"/>
              </a:spcBef>
            </a:pPr>
            <a:r>
              <a:rPr sz="2000" spc="-375" dirty="0">
                <a:solidFill>
                  <a:srgbClr val="40BAD2"/>
                </a:solidFill>
                <a:latin typeface="Microsoft Sans Serif"/>
                <a:cs typeface="Microsoft Sans Serif"/>
              </a:rPr>
              <a:t>🞄</a:t>
            </a:r>
            <a:r>
              <a:rPr sz="2000" spc="-370" dirty="0">
                <a:solidFill>
                  <a:srgbClr val="40BAD2"/>
                </a:solidFill>
                <a:latin typeface="Microsoft Sans Serif"/>
                <a:cs typeface="Microsoft Sans Serif"/>
              </a:rPr>
              <a:t> </a:t>
            </a:r>
            <a:r>
              <a:rPr sz="2000" spc="-5" dirty="0">
                <a:solidFill>
                  <a:srgbClr val="595959"/>
                </a:solidFill>
                <a:latin typeface="Corbel"/>
                <a:cs typeface="Corbel"/>
              </a:rPr>
              <a:t>Use la base </a:t>
            </a:r>
            <a:r>
              <a:rPr sz="2000" dirty="0">
                <a:solidFill>
                  <a:srgbClr val="595959"/>
                </a:solidFill>
                <a:latin typeface="Corbel"/>
                <a:cs typeface="Corbel"/>
              </a:rPr>
              <a:t>de </a:t>
            </a:r>
            <a:r>
              <a:rPr sz="2000" spc="-5" dirty="0">
                <a:solidFill>
                  <a:srgbClr val="595959"/>
                </a:solidFill>
                <a:latin typeface="Corbel"/>
                <a:cs typeface="Corbel"/>
              </a:rPr>
              <a:t>datos </a:t>
            </a:r>
            <a:r>
              <a:rPr sz="2000" dirty="0">
                <a:solidFill>
                  <a:srgbClr val="595959"/>
                </a:solidFill>
                <a:latin typeface="Corbel"/>
                <a:cs typeface="Corbel"/>
              </a:rPr>
              <a:t>de </a:t>
            </a:r>
            <a:r>
              <a:rPr sz="2000" spc="-5" dirty="0">
                <a:solidFill>
                  <a:srgbClr val="595959"/>
                </a:solidFill>
                <a:latin typeface="Corbel"/>
                <a:cs typeface="Corbel"/>
              </a:rPr>
              <a:t>Icesi. Use </a:t>
            </a:r>
            <a:r>
              <a:rPr sz="2000" dirty="0">
                <a:solidFill>
                  <a:srgbClr val="595959"/>
                </a:solidFill>
                <a:latin typeface="Corbel"/>
                <a:cs typeface="Corbel"/>
              </a:rPr>
              <a:t>su </a:t>
            </a:r>
            <a:r>
              <a:rPr sz="2000" spc="-5" dirty="0">
                <a:solidFill>
                  <a:srgbClr val="595959"/>
                </a:solidFill>
                <a:latin typeface="Corbel"/>
                <a:cs typeface="Corbel"/>
              </a:rPr>
              <a:t>código </a:t>
            </a:r>
            <a:r>
              <a:rPr sz="2000" dirty="0">
                <a:solidFill>
                  <a:srgbClr val="595959"/>
                </a:solidFill>
                <a:latin typeface="Corbel"/>
                <a:cs typeface="Corbel"/>
              </a:rPr>
              <a:t>de </a:t>
            </a:r>
            <a:r>
              <a:rPr sz="2000" spc="-5" dirty="0">
                <a:solidFill>
                  <a:srgbClr val="595959"/>
                </a:solidFill>
                <a:latin typeface="Corbel"/>
                <a:cs typeface="Corbel"/>
              </a:rPr>
              <a:t>Icesi como </a:t>
            </a:r>
            <a:r>
              <a:rPr sz="2000" dirty="0">
                <a:solidFill>
                  <a:srgbClr val="595959"/>
                </a:solidFill>
                <a:latin typeface="Corbel"/>
                <a:cs typeface="Corbel"/>
              </a:rPr>
              <a:t>prefijo </a:t>
            </a:r>
            <a:r>
              <a:rPr sz="2000" spc="5" dirty="0">
                <a:solidFill>
                  <a:srgbClr val="595959"/>
                </a:solidFill>
                <a:latin typeface="Corbel"/>
                <a:cs typeface="Corbel"/>
              </a:rPr>
              <a:t> </a:t>
            </a:r>
            <a:r>
              <a:rPr sz="2000" dirty="0">
                <a:solidFill>
                  <a:srgbClr val="595959"/>
                </a:solidFill>
                <a:latin typeface="Corbel"/>
                <a:cs typeface="Corbel"/>
              </a:rPr>
              <a:t>para</a:t>
            </a:r>
            <a:r>
              <a:rPr sz="2000" spc="-10" dirty="0">
                <a:solidFill>
                  <a:srgbClr val="595959"/>
                </a:solidFill>
                <a:latin typeface="Corbel"/>
                <a:cs typeface="Corbel"/>
              </a:rPr>
              <a:t> </a:t>
            </a:r>
            <a:r>
              <a:rPr sz="2000" spc="-5" dirty="0">
                <a:solidFill>
                  <a:srgbClr val="595959"/>
                </a:solidFill>
                <a:latin typeface="Corbel"/>
                <a:cs typeface="Corbel"/>
              </a:rPr>
              <a:t>cualquier</a:t>
            </a:r>
            <a:r>
              <a:rPr sz="2000" dirty="0">
                <a:solidFill>
                  <a:srgbClr val="595959"/>
                </a:solidFill>
                <a:latin typeface="Corbel"/>
                <a:cs typeface="Corbel"/>
              </a:rPr>
              <a:t> </a:t>
            </a:r>
            <a:r>
              <a:rPr sz="2000" spc="-5" dirty="0">
                <a:solidFill>
                  <a:srgbClr val="595959"/>
                </a:solidFill>
                <a:latin typeface="Corbel"/>
                <a:cs typeface="Corbel"/>
              </a:rPr>
              <a:t>tabla </a:t>
            </a:r>
            <a:r>
              <a:rPr sz="2000" dirty="0">
                <a:solidFill>
                  <a:srgbClr val="595959"/>
                </a:solidFill>
                <a:latin typeface="Corbel"/>
                <a:cs typeface="Corbel"/>
              </a:rPr>
              <a:t>que cree </a:t>
            </a:r>
            <a:r>
              <a:rPr sz="2000" spc="-5" dirty="0">
                <a:solidFill>
                  <a:srgbClr val="595959"/>
                </a:solidFill>
                <a:latin typeface="Corbel"/>
                <a:cs typeface="Corbel"/>
              </a:rPr>
              <a:t>allí.</a:t>
            </a:r>
            <a:endParaRPr sz="2000">
              <a:latin typeface="Corbel"/>
              <a:cs typeface="Corbe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448</Words>
  <Application>Microsoft Macintosh PowerPoint</Application>
  <PresentationFormat>Panorámica</PresentationFormat>
  <Paragraphs>46</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Calibri</vt:lpstr>
      <vt:lpstr>Corbel</vt:lpstr>
      <vt:lpstr>Microsoft Sans Serif</vt:lpstr>
      <vt:lpstr>Times New Roman</vt:lpstr>
      <vt:lpstr>Office Theme</vt:lpstr>
      <vt:lpstr>Taller 2</vt:lpstr>
      <vt:lpstr>🞄  Desarrollar un API Rest y desplegar el servicio en la Web</vt:lpstr>
      <vt:lpstr>🞄 Almacenes la 14 es una empresa naciente que busca implementar  una pasarela de pagos. Lo contactan para que usted construya un  modelo mínimo viable que le permita implementar la  funcionalidad de Carrito de Compras.</vt:lpstr>
      <vt:lpstr>🞄 Este es el modelo sugerido.</vt:lpstr>
      <vt:lpstr>🞄 Creación de usuarios, órdenes y productos. Para la creación de  usuarios y productos no tiene ninguna restricción. Para crear una  orden, necesita crear antes el usuario al que pertenece esta orden.</vt:lpstr>
      <vt:lpstr>🞄 Todas las respuestas devuelven un JSON, incluso los método de  orden (POST, PUT, DELETE).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Taller 2</dc:title>
  <cp:lastModifiedBy>Domiciano Rincon Niño</cp:lastModifiedBy>
  <cp:revision>1</cp:revision>
  <dcterms:created xsi:type="dcterms:W3CDTF">2022-04-25T21:31:07Z</dcterms:created>
  <dcterms:modified xsi:type="dcterms:W3CDTF">2022-04-25T21:32:32Z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2021-04-26T00:00:00Z</vt:filetime>
  </property>
  <property fmtid="{D5CDD505-2E9C-101B-9397-08002B2CF9AE}" pid="3" name="LastSaved">
    <vt:filetime>2022-04-25T00:00:00Z</vt:filetime>
  </property>
</Properties>
</file>