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84E9B-6955-E84F-9F77-A72D5515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654C0-FBDF-BE4D-B85E-8DF1E200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B3CAC-8E2E-574B-A2A9-07EE7F73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C4B4A-2249-2C4B-B0F4-9A9DB481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212CF-EDD5-3442-8762-793206CD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09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1803-2DE5-1747-8E94-BADA8A45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A43153-6AEF-9E4D-8A1C-3A28754A1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2EFDC-ACD8-2D4F-BC15-418BEABF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D781D-67C0-F147-9E44-1E077142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34DB2-CE8A-F44F-B956-D9B47A71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03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956D8A-5D05-AD47-900D-F09EFBEC8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33D172-2A98-BA44-865F-452240E3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2826B-913D-A84E-9DDB-754FD8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E5EA1-1547-D549-8584-7DC25D32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02C97-DDFB-C249-90A5-D3A3D9A7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87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0CB40-844E-544E-997C-956E35B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A9EF9-9056-7944-9909-77E46CDE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87659-0B43-F842-B535-0358436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31FBE-A47B-6A4F-B5E6-FEE0E265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5CEE8-A49B-5146-83EF-82D76697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5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B0F3-70C7-F04E-845B-ABD5FC7B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492EB-272B-1244-B335-0C57F13AB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E1AD9-F5C6-2D43-A41F-EB0D8FE4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B66F5-6B31-DF4C-9612-12AA960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89500F-8949-8E45-83D0-44B483CC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6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B7E7B-1E33-9241-A377-82BD8112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36E51-6341-3D46-A74A-1DD5C6CF8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5138B-877E-FD42-8CA9-856C7146E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FD989-8B63-D440-8D9B-2B23B48B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C2C05F-02A2-B146-BB34-456B93D9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643EC-71D3-B44B-B16A-63F55634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6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350BB-24EA-6E46-9D70-113A3861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B66A84-A932-414C-8991-F43E342E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23BA1A-3811-D14C-8868-A5D66A5C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ABCCF1-9B8F-8642-A62E-1F7F48647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FEA07C-3F6F-9C48-90B3-06AA17F0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87A6D6-F3F5-4944-BDBA-3AA29AB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0F542-75CF-7C4B-8749-66503557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C86E0B-E134-1848-80C8-8493BC2E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46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C114D-D63B-6447-80B6-C0343453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9376C9-0A1D-E640-AD60-2BC4842B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F15359-7793-1B47-BF4E-D5004357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A3CFF6-5613-6F44-9FEA-BF922259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59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1DABAE-5460-EA46-8E20-6BAF8394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31F447-D9DF-B74A-916C-E01DB977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C17B29-2E88-7348-BB40-32AFCF2C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0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07072-4207-E841-89F4-FE169241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9A647-2EF0-314A-B3EE-70DB60318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09F057-6BC1-3F47-B12B-ECB826D8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692D9-5C31-7A41-ADE8-2E70D863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A18494-5644-1149-B2CE-B52363DB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9E10CE-292F-504D-BAB5-16253DA0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05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42391-F633-5A47-97EE-77421635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94B56B-87EB-4D47-BFF0-835585BF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81027B-E1AB-2345-BC29-938EEE5B2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B99B3C-3D38-184B-A0D5-6082C06D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D815C-B3BA-4948-BB12-93C1DD68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CF71C4-9BFF-D145-AB6B-0B5AA44E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0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421CF8-4597-784F-82A8-AD5C9A9E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BFDF52-F03E-614A-8124-150E4E18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FFDA9-0028-AB45-8D0B-AF0979E15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4662-BB6F-8B41-AB8A-73BB59D32CF8}" type="datetimeFigureOut">
              <a:rPr lang="es-CO" smtClean="0"/>
              <a:t>7/02/22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31256-E731-D748-BED2-28ED6156C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9EA5E-BFF1-7E4D-B13E-93274E375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03A4-9B2B-654D-8B5C-0F195D48B0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8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PrograRed221/raw/master/javanet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6C60E5-59EA-A849-ABA4-D225D6BB7D5D}"/>
              </a:ext>
            </a:extLst>
          </p:cNvPr>
          <p:cNvSpPr/>
          <p:nvPr/>
        </p:nvSpPr>
        <p:spPr>
          <a:xfrm>
            <a:off x="623943" y="408788"/>
            <a:ext cx="5776857" cy="3474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90BE9E7-7335-0747-A6E0-FE4C8F83CAE4}"/>
              </a:ext>
            </a:extLst>
          </p:cNvPr>
          <p:cNvSpPr/>
          <p:nvPr/>
        </p:nvSpPr>
        <p:spPr>
          <a:xfrm>
            <a:off x="963704" y="647698"/>
            <a:ext cx="2162287" cy="27969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C6CF15-4506-C748-BB69-83B4427E9239}"/>
              </a:ext>
            </a:extLst>
          </p:cNvPr>
          <p:cNvSpPr/>
          <p:nvPr/>
        </p:nvSpPr>
        <p:spPr>
          <a:xfrm>
            <a:off x="1421801" y="1467521"/>
            <a:ext cx="1246095" cy="1157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789D63-BA16-364B-963B-455EF1C04701}"/>
              </a:ext>
            </a:extLst>
          </p:cNvPr>
          <p:cNvSpPr/>
          <p:nvPr/>
        </p:nvSpPr>
        <p:spPr>
          <a:xfrm>
            <a:off x="3879924" y="683108"/>
            <a:ext cx="2162287" cy="27969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37BA6-4A16-414A-8C0B-4CFFD89A26C9}"/>
              </a:ext>
            </a:extLst>
          </p:cNvPr>
          <p:cNvSpPr/>
          <p:nvPr/>
        </p:nvSpPr>
        <p:spPr>
          <a:xfrm>
            <a:off x="4338019" y="1467521"/>
            <a:ext cx="1246095" cy="1157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19DC32E5-BE36-D148-A27C-65044CC390A0}"/>
              </a:ext>
            </a:extLst>
          </p:cNvPr>
          <p:cNvSpPr/>
          <p:nvPr/>
        </p:nvSpPr>
        <p:spPr>
          <a:xfrm>
            <a:off x="8236771" y="647698"/>
            <a:ext cx="1821627" cy="129719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488AB2-1723-7C48-9028-19E573ECF223}"/>
              </a:ext>
            </a:extLst>
          </p:cNvPr>
          <p:cNvSpPr txBox="1"/>
          <p:nvPr/>
        </p:nvSpPr>
        <p:spPr>
          <a:xfrm>
            <a:off x="8496746" y="1961482"/>
            <a:ext cx="130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Internet</a:t>
            </a:r>
          </a:p>
        </p:txBody>
      </p:sp>
      <p:cxnSp>
        <p:nvCxnSpPr>
          <p:cNvPr id="15" name="Conector angular 14">
            <a:extLst>
              <a:ext uri="{FF2B5EF4-FFF2-40B4-BE49-F238E27FC236}">
                <a16:creationId xmlns:a16="http://schemas.microsoft.com/office/drawing/2014/main" id="{4ECA09A4-5662-8745-A57C-9FDB89404742}"/>
              </a:ext>
            </a:extLst>
          </p:cNvPr>
          <p:cNvCxnSpPr>
            <a:stCxn id="4" idx="3"/>
            <a:endCxn id="12" idx="2"/>
          </p:cNvCxnSpPr>
          <p:nvPr/>
        </p:nvCxnSpPr>
        <p:spPr>
          <a:xfrm flipV="1">
            <a:off x="6400800" y="1296294"/>
            <a:ext cx="1841621" cy="8498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BF900B-FF52-5540-AFA5-B4083CB83F0B}"/>
              </a:ext>
            </a:extLst>
          </p:cNvPr>
          <p:cNvSpPr txBox="1"/>
          <p:nvPr/>
        </p:nvSpPr>
        <p:spPr>
          <a:xfrm>
            <a:off x="623942" y="4023354"/>
            <a:ext cx="11198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una intranet empresarial, el edificio donde Bob trabaja tiene acceso a internet, pero el edificio donde trabaja Alice está en mantenimiento y no tiene acceso a internet.</a:t>
            </a:r>
          </a:p>
          <a:p>
            <a:endParaRPr lang="es-CO" dirty="0"/>
          </a:p>
          <a:p>
            <a:r>
              <a:rPr lang="es-CO" dirty="0"/>
              <a:t>Alice debe descargar urgentemente el libro de Java </a:t>
            </a:r>
            <a:r>
              <a:rPr lang="es-CO" dirty="0" err="1"/>
              <a:t>Networking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. El link del libro es:</a:t>
            </a:r>
          </a:p>
          <a:p>
            <a:r>
              <a:rPr lang="es-CO" dirty="0">
                <a:hlinkClick r:id="rId2"/>
              </a:rPr>
              <a:t>https://github.com/Domiciano/PrograRed221/raw/master/javanet.pdf</a:t>
            </a:r>
            <a:endParaRPr lang="es-CO" dirty="0"/>
          </a:p>
          <a:p>
            <a:endParaRPr lang="es-CO" dirty="0"/>
          </a:p>
          <a:p>
            <a:r>
              <a:rPr lang="es-CO" dirty="0"/>
              <a:t>Bob hace ping a Alice y nota que el edificio A y el edificio B están conectados. Cree un programa que permita a Alice descargar el libro a pesar de no tener acceso a internet.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267545-FBE3-D342-988C-9CCD1CEC0DBC}"/>
              </a:ext>
            </a:extLst>
          </p:cNvPr>
          <p:cNvSpPr txBox="1"/>
          <p:nvPr/>
        </p:nvSpPr>
        <p:spPr>
          <a:xfrm>
            <a:off x="5169049" y="39456"/>
            <a:ext cx="130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LAN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951FE0B-7513-BF41-AB11-2FA335E00172}"/>
              </a:ext>
            </a:extLst>
          </p:cNvPr>
          <p:cNvSpPr/>
          <p:nvPr/>
        </p:nvSpPr>
        <p:spPr>
          <a:xfrm>
            <a:off x="4440026" y="3439743"/>
            <a:ext cx="104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Edificio B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8111CA1-2268-D047-9274-A16330B27A08}"/>
              </a:ext>
            </a:extLst>
          </p:cNvPr>
          <p:cNvSpPr/>
          <p:nvPr/>
        </p:nvSpPr>
        <p:spPr>
          <a:xfrm>
            <a:off x="1523807" y="3439743"/>
            <a:ext cx="104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Edificio 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105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110</Words>
  <Application>Microsoft Macintosh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Niño</dc:creator>
  <cp:lastModifiedBy>Domiciano Rincon Niño</cp:lastModifiedBy>
  <cp:revision>1</cp:revision>
  <dcterms:created xsi:type="dcterms:W3CDTF">2022-02-08T02:50:04Z</dcterms:created>
  <dcterms:modified xsi:type="dcterms:W3CDTF">2022-02-08T03:15:00Z</dcterms:modified>
</cp:coreProperties>
</file>