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13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14" r:id="rId15"/>
    <p:sldId id="316" r:id="rId16"/>
    <p:sldId id="336" r:id="rId17"/>
    <p:sldId id="329" r:id="rId18"/>
    <p:sldId id="330" r:id="rId19"/>
    <p:sldId id="331" r:id="rId20"/>
    <p:sldId id="332" r:id="rId21"/>
    <p:sldId id="333" r:id="rId22"/>
    <p:sldId id="334" r:id="rId23"/>
    <p:sldId id="335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7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85018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48424" y="340328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578288" y="569084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578289" y="258519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85018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48424" y="340328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578288" y="564991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578289" y="253784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1279060" y="466219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913992" y="466219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Datagramas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4235116"/>
            <a:ext cx="10058400" cy="1633977"/>
          </a:xfrm>
        </p:spPr>
        <p:txBody>
          <a:bodyPr/>
          <a:lstStyle/>
          <a:p>
            <a:r>
              <a:rPr lang="es-ES" dirty="0" smtClean="0"/>
              <a:t>Los datagramas deben tener suficiente información para poder llegar a su destino. Está compuesto por cuatro partes.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667" t="46296" r="19444" b="44568"/>
          <a:stretch/>
        </p:blipFill>
        <p:spPr>
          <a:xfrm>
            <a:off x="741680" y="2728762"/>
            <a:ext cx="10769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salón se divide en dos grupos.</a:t>
            </a:r>
          </a:p>
          <a:p>
            <a:pPr marL="201168" lvl="1" indent="0">
              <a:buNone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profesor tiene un servidor UDP escuchando en el puerto 5000.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Cada grupo debe hacer un </a:t>
            </a:r>
            <a:r>
              <a:rPr lang="es-ES" i="1" dirty="0" err="1" smtClean="0"/>
              <a:t>traceroute</a:t>
            </a:r>
            <a:r>
              <a:rPr lang="es-ES" dirty="0" smtClean="0"/>
              <a:t> completo para enviar un datagrama al profesor.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Para eso deben formarse en línea y enviar el mensaje de </a:t>
            </a:r>
            <a:r>
              <a:rPr lang="es-ES" dirty="0" err="1" smtClean="0"/>
              <a:t>traceroute</a:t>
            </a:r>
            <a:r>
              <a:rPr lang="es-ES" dirty="0" smtClean="0"/>
              <a:t> a través de todos los computadores del equipo, de modo que cuando llegue al PC del profesor, el mensaje contenga la dirección IP por donde pasó el mensaje.</a:t>
            </a:r>
          </a:p>
          <a:p>
            <a:pPr marL="201168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417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Haga un programa que sostenga una comunicación asíncrona (que pueda recibir y escribir mensajes </a:t>
            </a:r>
            <a:r>
              <a:rPr lang="es-ES" smtClean="0"/>
              <a:t>simult</a:t>
            </a:r>
            <a:r>
              <a:rPr lang="es-ES" smtClean="0"/>
              <a:t>áneamente).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programa se puede hacer usando la consola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Pueda usar una sola clase para realizar el programa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622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75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cxnSp>
        <p:nvCxnSpPr>
          <p:cNvPr id="5" name="Conector angular 4"/>
          <p:cNvCxnSpPr>
            <a:stCxn id="4" idx="0"/>
            <a:endCxn id="9" idx="2"/>
          </p:cNvCxnSpPr>
          <p:nvPr/>
        </p:nvCxnSpPr>
        <p:spPr>
          <a:xfrm rot="5400000" flipH="1" flipV="1">
            <a:off x="4204030" y="2691220"/>
            <a:ext cx="670563" cy="35236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33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cxnSp>
        <p:nvCxnSpPr>
          <p:cNvPr id="5" name="Conector angular 4"/>
          <p:cNvCxnSpPr>
            <a:stCxn id="4" idx="0"/>
            <a:endCxn id="8" idx="2"/>
          </p:cNvCxnSpPr>
          <p:nvPr/>
        </p:nvCxnSpPr>
        <p:spPr>
          <a:xfrm rot="5400000" flipH="1" flipV="1">
            <a:off x="4043147" y="1408109"/>
            <a:ext cx="2114556" cy="46458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11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Datagram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cxnSp>
        <p:nvCxnSpPr>
          <p:cNvPr id="5" name="Conector angular 4"/>
          <p:cNvCxnSpPr>
            <a:stCxn id="4" idx="3"/>
            <a:endCxn id="10" idx="6"/>
          </p:cNvCxnSpPr>
          <p:nvPr/>
        </p:nvCxnSpPr>
        <p:spPr>
          <a:xfrm flipV="1">
            <a:off x="3087096" y="4117754"/>
            <a:ext cx="6239537" cy="980279"/>
          </a:xfrm>
          <a:prstGeom prst="bentConnector3">
            <a:avLst>
              <a:gd name="adj1" fmla="val 112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profesor puede enviar un nombre a cualquiera de los equipos. Cualquiera debe responder para una lista de 15 nombres.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22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Cada uno de los equipos tiene un sus tablas DNS, la solución para cinco sitios de internet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66023" y="3418905"/>
            <a:ext cx="222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www.facebook.com</a:t>
            </a:r>
          </a:p>
          <a:p>
            <a:pPr algn="r"/>
            <a:r>
              <a:rPr lang="es-ES" dirty="0" smtClean="0"/>
              <a:t>www.instagram.com</a:t>
            </a:r>
            <a:endParaRPr lang="es-CO" dirty="0"/>
          </a:p>
          <a:p>
            <a:pPr algn="r"/>
            <a:r>
              <a:rPr lang="es-ES" dirty="0" smtClean="0"/>
              <a:t>www.thumblr.com</a:t>
            </a:r>
            <a:endParaRPr lang="es-CO" dirty="0"/>
          </a:p>
          <a:p>
            <a:pPr algn="r"/>
            <a:r>
              <a:rPr lang="es-ES" dirty="0" smtClean="0"/>
              <a:t>www.google.com</a:t>
            </a:r>
          </a:p>
          <a:p>
            <a:pPr algn="r"/>
            <a:r>
              <a:rPr lang="es-ES" dirty="0" smtClean="0"/>
              <a:t>outlook.live.com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682251" y="1737360"/>
            <a:ext cx="2473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www.netflix.com</a:t>
            </a:r>
          </a:p>
          <a:p>
            <a:r>
              <a:rPr lang="es-ES" dirty="0"/>
              <a:t>www.fedex.com</a:t>
            </a:r>
          </a:p>
          <a:p>
            <a:r>
              <a:rPr lang="es-ES" dirty="0"/>
              <a:t>www.mercadolibre.com</a:t>
            </a:r>
          </a:p>
          <a:p>
            <a:r>
              <a:rPr lang="es-ES" dirty="0"/>
              <a:t>www.gmail.com</a:t>
            </a:r>
          </a:p>
          <a:p>
            <a:r>
              <a:rPr lang="es-ES" dirty="0"/>
              <a:t>www.elpais.com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546384" y="3418905"/>
            <a:ext cx="209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www.twitter.com</a:t>
            </a:r>
          </a:p>
          <a:p>
            <a:r>
              <a:rPr lang="es-ES" dirty="0"/>
              <a:t>www.youtube.com</a:t>
            </a:r>
          </a:p>
          <a:p>
            <a:r>
              <a:rPr lang="es-ES" dirty="0"/>
              <a:t>www.wikipedia.org</a:t>
            </a:r>
          </a:p>
          <a:p>
            <a:r>
              <a:rPr lang="es-ES" dirty="0"/>
              <a:t>www.twitch.com</a:t>
            </a:r>
          </a:p>
          <a:p>
            <a:r>
              <a:rPr lang="es-ES" dirty="0"/>
              <a:t>www.amazon.com</a:t>
            </a:r>
          </a:p>
        </p:txBody>
      </p:sp>
    </p:spTree>
    <p:extLst>
      <p:ext uri="{BB962C8B-B14F-4D97-AF65-F5344CB8AC3E}">
        <p14:creationId xmlns:p14="http://schemas.microsoft.com/office/powerpoint/2010/main" val="655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529719" y="5673213"/>
            <a:ext cx="81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por ejemplo al Equipo B, le pido la dirección www.twitter.com, el equipo B me debe resolver el nombre, para eso debe preguntar a sus otros nodos si tienen esa dirección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66023" y="3418905"/>
            <a:ext cx="222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www.facebook.com</a:t>
            </a:r>
          </a:p>
          <a:p>
            <a:pPr algn="r"/>
            <a:r>
              <a:rPr lang="es-ES" dirty="0" smtClean="0"/>
              <a:t>www.instagram.com</a:t>
            </a:r>
            <a:endParaRPr lang="es-CO" dirty="0"/>
          </a:p>
          <a:p>
            <a:pPr algn="r"/>
            <a:r>
              <a:rPr lang="es-ES" dirty="0" smtClean="0"/>
              <a:t>www.thumblr.com</a:t>
            </a:r>
            <a:endParaRPr lang="es-CO" dirty="0"/>
          </a:p>
          <a:p>
            <a:pPr algn="r"/>
            <a:r>
              <a:rPr lang="es-ES" dirty="0" smtClean="0"/>
              <a:t>www.google.com</a:t>
            </a:r>
          </a:p>
          <a:p>
            <a:pPr algn="r"/>
            <a:r>
              <a:rPr lang="es-ES" dirty="0" smtClean="0"/>
              <a:t>outlook.live.com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682251" y="1737360"/>
            <a:ext cx="2473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www.netflix.com</a:t>
            </a:r>
          </a:p>
          <a:p>
            <a:r>
              <a:rPr lang="es-ES" dirty="0"/>
              <a:t>www.fedex.com</a:t>
            </a:r>
          </a:p>
          <a:p>
            <a:r>
              <a:rPr lang="es-ES" dirty="0"/>
              <a:t>www.mercadolibre.com</a:t>
            </a:r>
          </a:p>
          <a:p>
            <a:r>
              <a:rPr lang="es-ES" dirty="0"/>
              <a:t>www.gmail.com</a:t>
            </a:r>
          </a:p>
          <a:p>
            <a:r>
              <a:rPr lang="es-ES" dirty="0"/>
              <a:t>www.elpais.com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546384" y="3418905"/>
            <a:ext cx="209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www.twitter.com</a:t>
            </a:r>
          </a:p>
          <a:p>
            <a:r>
              <a:rPr lang="es-ES" dirty="0"/>
              <a:t>www.youtube.com</a:t>
            </a:r>
          </a:p>
          <a:p>
            <a:r>
              <a:rPr lang="es-ES" dirty="0"/>
              <a:t>www.wikipedia.org</a:t>
            </a:r>
          </a:p>
          <a:p>
            <a:r>
              <a:rPr lang="es-ES" dirty="0"/>
              <a:t>www.twitch.com</a:t>
            </a:r>
          </a:p>
          <a:p>
            <a:r>
              <a:rPr lang="es-ES" dirty="0"/>
              <a:t>www.amazon.com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991546" y="5015102"/>
            <a:ext cx="179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www.twitter.com</a:t>
            </a:r>
            <a:endParaRPr lang="es-CO" dirty="0"/>
          </a:p>
        </p:txBody>
      </p:sp>
      <p:cxnSp>
        <p:nvCxnSpPr>
          <p:cNvPr id="14" name="Conector angular 13"/>
          <p:cNvCxnSpPr>
            <a:stCxn id="4" idx="3"/>
            <a:endCxn id="9" idx="4"/>
          </p:cNvCxnSpPr>
          <p:nvPr/>
        </p:nvCxnSpPr>
        <p:spPr>
          <a:xfrm flipV="1">
            <a:off x="3087096" y="4507601"/>
            <a:ext cx="3603879" cy="5904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DNS 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67896" y="4788316"/>
            <a:ext cx="619200" cy="61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7423354" y="2283911"/>
            <a:ext cx="779697" cy="77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301126" y="3727904"/>
            <a:ext cx="779697" cy="779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546936" y="3727905"/>
            <a:ext cx="779697" cy="779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11"/>
          <p:cNvCxnSpPr>
            <a:stCxn id="9" idx="6"/>
            <a:endCxn id="10" idx="2"/>
          </p:cNvCxnSpPr>
          <p:nvPr/>
        </p:nvCxnSpPr>
        <p:spPr>
          <a:xfrm>
            <a:off x="7080823" y="4117753"/>
            <a:ext cx="1466113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9" idx="7"/>
            <a:endCxn id="8" idx="3"/>
          </p:cNvCxnSpPr>
          <p:nvPr/>
        </p:nvCxnSpPr>
        <p:spPr>
          <a:xfrm flipV="1">
            <a:off x="6966639" y="2949424"/>
            <a:ext cx="570899" cy="89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0" idx="1"/>
            <a:endCxn id="8" idx="5"/>
          </p:cNvCxnSpPr>
          <p:nvPr/>
        </p:nvCxnSpPr>
        <p:spPr>
          <a:xfrm flipH="1" flipV="1">
            <a:off x="8088867" y="2949424"/>
            <a:ext cx="572253" cy="89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203602" y="1819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A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608137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B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327184" y="45269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Equipo C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05842" y="5454995"/>
            <a:ext cx="15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PC Profesor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66023" y="3418905"/>
            <a:ext cx="222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www.facebook.com</a:t>
            </a:r>
          </a:p>
          <a:p>
            <a:pPr algn="r"/>
            <a:r>
              <a:rPr lang="es-ES" dirty="0" smtClean="0"/>
              <a:t>www.instagram.com</a:t>
            </a:r>
            <a:endParaRPr lang="es-CO" dirty="0"/>
          </a:p>
          <a:p>
            <a:pPr algn="r"/>
            <a:r>
              <a:rPr lang="es-ES" dirty="0" smtClean="0"/>
              <a:t>www.thumblr.com</a:t>
            </a:r>
            <a:endParaRPr lang="es-CO" dirty="0"/>
          </a:p>
          <a:p>
            <a:pPr algn="r"/>
            <a:r>
              <a:rPr lang="es-ES" dirty="0" smtClean="0"/>
              <a:t>www.google.com</a:t>
            </a:r>
          </a:p>
          <a:p>
            <a:pPr algn="r"/>
            <a:r>
              <a:rPr lang="es-ES" dirty="0" smtClean="0"/>
              <a:t>outlook.live.com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682251" y="1737360"/>
            <a:ext cx="2473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www.netflix.com</a:t>
            </a:r>
          </a:p>
          <a:p>
            <a:r>
              <a:rPr lang="es-ES" dirty="0"/>
              <a:t>www.fedex.com</a:t>
            </a:r>
          </a:p>
          <a:p>
            <a:r>
              <a:rPr lang="es-ES" dirty="0"/>
              <a:t>www.mercadolibre.com</a:t>
            </a:r>
          </a:p>
          <a:p>
            <a:r>
              <a:rPr lang="es-ES" dirty="0"/>
              <a:t>www.gmail.com</a:t>
            </a:r>
          </a:p>
          <a:p>
            <a:r>
              <a:rPr lang="es-ES" dirty="0"/>
              <a:t>www.elpais.com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546384" y="3418905"/>
            <a:ext cx="20942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www.twitter.com</a:t>
            </a:r>
          </a:p>
          <a:p>
            <a:r>
              <a:rPr lang="es-ES" dirty="0"/>
              <a:t>www.youtube.com</a:t>
            </a:r>
          </a:p>
          <a:p>
            <a:r>
              <a:rPr lang="es-ES" dirty="0"/>
              <a:t>www.wikipedia.org</a:t>
            </a:r>
          </a:p>
          <a:p>
            <a:r>
              <a:rPr lang="es-ES" dirty="0"/>
              <a:t>www.twitch.com</a:t>
            </a:r>
          </a:p>
          <a:p>
            <a:r>
              <a:rPr lang="es-ES" dirty="0"/>
              <a:t>www.amazon.com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142271" y="5673213"/>
            <a:ext cx="654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Como el equipo C es quien tiene la dirección, el equipo B obtiene la IP del equipo C y luego se la envía el PC Profesor.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991546" y="5015102"/>
            <a:ext cx="179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www.twitter.com</a:t>
            </a:r>
            <a:endParaRPr lang="es-CO" dirty="0"/>
          </a:p>
        </p:txBody>
      </p:sp>
      <p:cxnSp>
        <p:nvCxnSpPr>
          <p:cNvPr id="20" name="Conector angular 19"/>
          <p:cNvCxnSpPr/>
          <p:nvPr/>
        </p:nvCxnSpPr>
        <p:spPr>
          <a:xfrm flipV="1">
            <a:off x="3087096" y="4507601"/>
            <a:ext cx="3603879" cy="5904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4762" cy="4023360"/>
          </a:xfrm>
        </p:spPr>
        <p:txBody>
          <a:bodyPr/>
          <a:lstStyle/>
          <a:p>
            <a:r>
              <a:rPr lang="es-ES" dirty="0" smtClean="0"/>
              <a:t>Es un protocolo de la capa de transporte</a:t>
            </a:r>
          </a:p>
          <a:p>
            <a:r>
              <a:rPr lang="es-ES" dirty="0" smtClean="0"/>
              <a:t>Es un protocolo que es NO orientado a la conexión. Es decir que no se protocoliza el inicio o final de una transmisión</a:t>
            </a:r>
          </a:p>
          <a:p>
            <a:r>
              <a:rPr lang="es-ES" dirty="0" smtClean="0"/>
              <a:t>Justamente el hecho de no protocolizar el inicio y final de transmisión implica que el mensaje UDP debe llevar información suficiente para que el protocolo llegue a su destino</a:t>
            </a:r>
          </a:p>
          <a:p>
            <a:r>
              <a:rPr lang="es-ES" dirty="0" smtClean="0"/>
              <a:t>El mensaje UDP es llamado como </a:t>
            </a:r>
            <a:r>
              <a:rPr lang="es-ES" b="1" dirty="0" err="1" smtClean="0"/>
              <a:t>Datagram</a:t>
            </a:r>
            <a:endParaRPr lang="es-ES" b="1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058393" y="1973179"/>
            <a:ext cx="885527" cy="808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076621" y="2905225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076620" y="3837271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Ethernet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076619" y="4769317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RJ45, Radio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076619" y="1973179"/>
            <a:ext cx="885527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TCP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8909647" y="5869094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Modelo convencional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76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 smtClean="0"/>
              <a:t>El principal contra es que es un protocolo NO </a:t>
            </a:r>
            <a:r>
              <a:rPr lang="es-ES" dirty="0" err="1" smtClean="0"/>
              <a:t>reliable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104106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1468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0410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410978" y="341989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00398" y="341989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104106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1468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120121" y="342659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5464223" y="342659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808326" y="3427819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154249" y="341098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505611" y="341401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56973" y="340815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547645" y="2559389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578289" y="571259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143606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512065" y="340815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884588" y="340815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578289" y="253170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578289" y="564915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171424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536496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920687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578289" y="563495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578289" y="258033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7397</TotalTime>
  <Words>1154</Words>
  <Application>Microsoft Office PowerPoint</Application>
  <PresentationFormat>Panorámica</PresentationFormat>
  <Paragraphs>290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Courier New</vt:lpstr>
      <vt:lpstr>Retrospección</vt:lpstr>
      <vt:lpstr>Semana 7</vt:lpstr>
      <vt:lpstr>UDP</vt:lpstr>
      <vt:lpstr>Protocolo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Datagramas</vt:lpstr>
      <vt:lpstr>Ejercicio 1</vt:lpstr>
      <vt:lpstr>Tarea</vt:lpstr>
      <vt:lpstr>DNS Server</vt:lpstr>
      <vt:lpstr>DNS Server</vt:lpstr>
      <vt:lpstr>DNS Server</vt:lpstr>
      <vt:lpstr>DNS Server</vt:lpstr>
      <vt:lpstr>DNS Server</vt:lpstr>
      <vt:lpstr>DNS Server</vt:lpstr>
      <vt:lpstr>DNS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88</cp:revision>
  <dcterms:created xsi:type="dcterms:W3CDTF">2019-02-03T15:35:16Z</dcterms:created>
  <dcterms:modified xsi:type="dcterms:W3CDTF">2019-09-10T13:39:03Z</dcterms:modified>
</cp:coreProperties>
</file>