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313" r:id="rId3"/>
    <p:sldId id="311" r:id="rId4"/>
    <p:sldId id="312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Semana 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r>
              <a:rPr lang="es-ES" dirty="0" smtClean="0"/>
              <a:t>JSON puede representar un objeto mediante {}</a:t>
            </a:r>
          </a:p>
          <a:p>
            <a:r>
              <a:rPr lang="es-ES" dirty="0" smtClean="0"/>
              <a:t>Dentro de cada llave debe especificar el nombre de los parámetros y los valores</a:t>
            </a:r>
          </a:p>
          <a:p>
            <a:r>
              <a:rPr lang="es-ES" dirty="0" smtClean="0"/>
              <a:t>Los posibles valores son </a:t>
            </a:r>
            <a:r>
              <a:rPr lang="es-ES" dirty="0" err="1" smtClean="0"/>
              <a:t>Strings</a:t>
            </a:r>
            <a:r>
              <a:rPr lang="es-ES" dirty="0" smtClean="0"/>
              <a:t>, enteros, decimales y booleanos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2797277"/>
            <a:ext cx="5451004" cy="26342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nombre":"Andrés</a:t>
            </a:r>
            <a:r>
              <a:rPr lang="es-ES" dirty="0" smtClean="0">
                <a:latin typeface="Consolas" panose="020B0609020204030204" pitchFamily="49" charset="0"/>
              </a:rPr>
              <a:t> Ortega",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"edad":29,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"altura":1.70,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isFat</a:t>
            </a:r>
            <a:r>
              <a:rPr lang="es-ES" dirty="0" smtClean="0">
                <a:latin typeface="Consolas" panose="020B0609020204030204" pitchFamily="49" charset="0"/>
              </a:rPr>
              <a:t>":true,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r>
              <a:rPr lang="es-ES" dirty="0" smtClean="0"/>
              <a:t>JSON puede representar una lista mediante []</a:t>
            </a:r>
          </a:p>
          <a:p>
            <a:r>
              <a:rPr lang="es-ES" dirty="0" smtClean="0"/>
              <a:t>Dentro de los corchetes debe especificar la lista de valores sin un </a:t>
            </a:r>
            <a:r>
              <a:rPr lang="es-ES" b="1" dirty="0" smtClean="0"/>
              <a:t>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2797277"/>
            <a:ext cx="5451004" cy="26342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nsolas" panose="020B0609020204030204" pitchFamily="49" charset="0"/>
              </a:rPr>
              <a:t>[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"Christian",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"Jefferson",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"Daniel",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"Nicolás"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94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Un objeto puede ser valor de una clave</a:t>
            </a:r>
            <a:endParaRPr lang="es-ES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40996" y="2212259"/>
            <a:ext cx="5451004" cy="37657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"manager":{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nombre":"Andrés</a:t>
            </a:r>
            <a:r>
              <a:rPr lang="es-ES" dirty="0" smtClean="0">
                <a:latin typeface="Consolas" panose="020B0609020204030204" pitchFamily="49" charset="0"/>
              </a:rPr>
              <a:t> Ortega",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"edad":29,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"altura":1.70,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isFat</a:t>
            </a:r>
            <a:r>
              <a:rPr lang="es-ES" dirty="0" smtClean="0">
                <a:latin typeface="Consolas" panose="020B0609020204030204" pitchFamily="49" charset="0"/>
              </a:rPr>
              <a:t>":true,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4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Un arreglo puede ser valor de una clave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1966452"/>
            <a:ext cx="5451004" cy="41197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"estudiantes":[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"Christian",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"Jefferson",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"Daniel",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"Nicolás"]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2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028336"/>
            <a:ext cx="4782410" cy="284075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Todo combinado</a:t>
            </a:r>
            <a:endParaRPr lang="es-ES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40996" y="1966452"/>
            <a:ext cx="5451004" cy="411971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latin typeface="Consolas" panose="020B0609020204030204" pitchFamily="49" charset="0"/>
              </a:rPr>
              <a:t>"</a:t>
            </a:r>
            <a:r>
              <a:rPr lang="es-ES" dirty="0" err="1">
                <a:latin typeface="Consolas" panose="020B0609020204030204" pitchFamily="49" charset="0"/>
              </a:rPr>
              <a:t>seleccion</a:t>
            </a:r>
            <a:r>
              <a:rPr lang="es-ES" dirty="0">
                <a:latin typeface="Consolas" panose="020B0609020204030204" pitchFamily="49" charset="0"/>
              </a:rPr>
              <a:t>":{</a:t>
            </a:r>
          </a:p>
          <a:p>
            <a:r>
              <a:rPr lang="es-ES" dirty="0">
                <a:latin typeface="Consolas" panose="020B0609020204030204" pitchFamily="49" charset="0"/>
              </a:rPr>
              <a:t>"</a:t>
            </a:r>
            <a:r>
              <a:rPr lang="es-ES" dirty="0" err="1">
                <a:latin typeface="Consolas" panose="020B0609020204030204" pitchFamily="49" charset="0"/>
              </a:rPr>
              <a:t>tecnico</a:t>
            </a:r>
            <a:r>
              <a:rPr lang="es-ES" dirty="0">
                <a:latin typeface="Consolas" panose="020B0609020204030204" pitchFamily="49" charset="0"/>
              </a:rPr>
              <a:t>":{"</a:t>
            </a:r>
            <a:r>
              <a:rPr lang="es-ES" dirty="0" err="1">
                <a:latin typeface="Consolas" panose="020B0609020204030204" pitchFamily="49" charset="0"/>
              </a:rPr>
              <a:t>nombre":"Carlos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Queiroz</a:t>
            </a:r>
            <a:r>
              <a:rPr lang="es-ES" dirty="0">
                <a:latin typeface="Consolas" panose="020B0609020204030204" pitchFamily="49" charset="0"/>
              </a:rPr>
              <a:t>","</a:t>
            </a:r>
            <a:r>
              <a:rPr lang="es-ES" dirty="0" err="1">
                <a:latin typeface="Consolas" panose="020B0609020204030204" pitchFamily="49" charset="0"/>
              </a:rPr>
              <a:t>nacionalidad":"Portugal</a:t>
            </a:r>
            <a:r>
              <a:rPr lang="es-ES" dirty="0">
                <a:latin typeface="Consolas" panose="020B0609020204030204" pitchFamily="49" charset="0"/>
              </a:rPr>
              <a:t>"},</a:t>
            </a:r>
          </a:p>
          <a:p>
            <a:r>
              <a:rPr lang="es-ES" dirty="0">
                <a:latin typeface="Consolas" panose="020B0609020204030204" pitchFamily="49" charset="0"/>
              </a:rPr>
              <a:t>"jugadores":[</a:t>
            </a:r>
          </a:p>
          <a:p>
            <a:r>
              <a:rPr lang="es-ES" dirty="0">
                <a:latin typeface="Consolas" panose="020B0609020204030204" pitchFamily="49" charset="0"/>
              </a:rPr>
              <a:t>{"</a:t>
            </a:r>
            <a:r>
              <a:rPr lang="es-ES" dirty="0" err="1">
                <a:latin typeface="Consolas" panose="020B0609020204030204" pitchFamily="49" charset="0"/>
              </a:rPr>
              <a:t>nombre":"James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Rodriguez</a:t>
            </a:r>
            <a:r>
              <a:rPr lang="es-ES" dirty="0">
                <a:latin typeface="Consolas" panose="020B0609020204030204" pitchFamily="49" charset="0"/>
              </a:rPr>
              <a:t>","</a:t>
            </a:r>
            <a:r>
              <a:rPr lang="es-ES" dirty="0" err="1">
                <a:latin typeface="Consolas" panose="020B0609020204030204" pitchFamily="49" charset="0"/>
              </a:rPr>
              <a:t>club":"</a:t>
            </a:r>
            <a:r>
              <a:rPr lang="es-ES" dirty="0" err="1" smtClean="0">
                <a:latin typeface="Consolas" panose="020B0609020204030204" pitchFamily="49" charset="0"/>
              </a:rPr>
              <a:t>Bayern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</a:rPr>
              <a:t>Munich</a:t>
            </a:r>
            <a:r>
              <a:rPr lang="es-ES" dirty="0" smtClean="0">
                <a:latin typeface="Consolas" panose="020B0609020204030204" pitchFamily="49" charset="0"/>
              </a:rPr>
              <a:t>"},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{"</a:t>
            </a:r>
            <a:r>
              <a:rPr lang="es-ES" dirty="0" err="1">
                <a:latin typeface="Consolas" panose="020B0609020204030204" pitchFamily="49" charset="0"/>
              </a:rPr>
              <a:t>nombre":"Juan</a:t>
            </a:r>
            <a:r>
              <a:rPr lang="es-ES" dirty="0">
                <a:latin typeface="Consolas" panose="020B0609020204030204" pitchFamily="49" charset="0"/>
              </a:rPr>
              <a:t> Quintero","club":"</a:t>
            </a:r>
            <a:r>
              <a:rPr lang="es-ES" dirty="0" err="1">
                <a:latin typeface="Consolas" panose="020B0609020204030204" pitchFamily="49" charset="0"/>
              </a:rPr>
              <a:t>River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Plate</a:t>
            </a:r>
            <a:r>
              <a:rPr lang="es-ES" dirty="0">
                <a:latin typeface="Consolas" panose="020B0609020204030204" pitchFamily="49" charset="0"/>
              </a:rPr>
              <a:t>"}</a:t>
            </a:r>
          </a:p>
          <a:p>
            <a:r>
              <a:rPr lang="es-ES" dirty="0"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  <a:p>
            <a:r>
              <a:rPr lang="es-E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4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Modele su semestre actual en donde incluya las asignaturas que usted está cursando</a:t>
            </a:r>
          </a:p>
          <a:p>
            <a:pPr marL="0" indent="0">
              <a:buNone/>
            </a:pPr>
            <a:r>
              <a:rPr lang="es-ES" dirty="0" smtClean="0"/>
              <a:t>Hágalo en </a:t>
            </a:r>
            <a:r>
              <a:rPr lang="es-ES"/>
              <a:t>la página </a:t>
            </a:r>
            <a:br>
              <a:rPr lang="es-ES"/>
            </a:br>
            <a:r>
              <a:rPr lang="es-ES"/>
              <a:t>http://jsonviewer.stack.hu/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98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6938"/>
            <a:ext cx="10058400" cy="1450757"/>
          </a:xfrm>
        </p:spPr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Una conexión asíncrona implica que hay un hilo de </a:t>
            </a:r>
            <a:r>
              <a:rPr lang="es-ES" b="1" dirty="0" smtClean="0"/>
              <a:t>ENVÍO</a:t>
            </a:r>
            <a:r>
              <a:rPr lang="es-ES" dirty="0" smtClean="0"/>
              <a:t> y otro hilo de </a:t>
            </a:r>
            <a:r>
              <a:rPr lang="es-ES" b="1" dirty="0" smtClean="0"/>
              <a:t>RECEPCIÓN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Ambos hilos deben surgir en el momento que ocurre el </a:t>
            </a:r>
            <a:r>
              <a:rPr lang="es-ES" b="1" dirty="0" smtClean="0"/>
              <a:t>HANDSHAKE</a:t>
            </a:r>
            <a:r>
              <a:rPr lang="es-ES" dirty="0" smtClean="0"/>
              <a:t>.</a:t>
            </a:r>
            <a:endParaRPr lang="es-ES" u="sng" dirty="0" smtClean="0"/>
          </a:p>
          <a:p>
            <a:r>
              <a:rPr lang="es-ES" dirty="0" smtClean="0"/>
              <a:t>La clase </a:t>
            </a:r>
            <a:r>
              <a:rPr lang="es-ES" dirty="0" err="1" smtClean="0"/>
              <a:t>Singleton</a:t>
            </a:r>
            <a:r>
              <a:rPr lang="es-ES" dirty="0" smtClean="0"/>
              <a:t> de conexión debe poder dirigir y obtener información hacia los dos hilos de recepción y emisión.</a:t>
            </a:r>
            <a:endParaRPr lang="es-ES" u="sng" dirty="0" smtClean="0"/>
          </a:p>
          <a:p>
            <a:r>
              <a:rPr lang="es-ES" dirty="0" smtClean="0"/>
              <a:t>El hilo de emisión sólo requiere estar activo mientras envía el mensaje.</a:t>
            </a:r>
          </a:p>
          <a:p>
            <a:r>
              <a:rPr lang="es-ES" dirty="0" smtClean="0"/>
              <a:t>El hilo de recepción requiere estar siempre activo.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579305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889757" y="1737360"/>
            <a:ext cx="13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268852" y="1737360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85128" y="173736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Emisor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779814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798061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10479" y="2202426"/>
            <a:ext cx="147485" cy="386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8706071" y="2808817"/>
            <a:ext cx="147485" cy="3257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9724318" y="3036887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724318" y="4134464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721758" y="5368058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657964" y="2882900"/>
            <a:ext cx="104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57964" y="3092450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57964" y="41885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657964" y="54331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846733" y="3144449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Envíé</a:t>
            </a:r>
            <a:r>
              <a:rPr lang="es-ES" sz="1200" dirty="0" smtClean="0"/>
              <a:t> un mensaje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70498" y="4242026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870498" y="5339603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849691" y="2650242"/>
            <a:ext cx="17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Siempre </a:t>
            </a:r>
          </a:p>
          <a:p>
            <a:r>
              <a:rPr lang="es-ES" sz="1200" dirty="0" smtClean="0"/>
              <a:t>recibo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98720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261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Dentro de una conexión pueden intercambiarse Objetos.</a:t>
            </a:r>
          </a:p>
          <a:p>
            <a:r>
              <a:rPr lang="es-ES" dirty="0" smtClean="0"/>
              <a:t>Existen diversas propuestas para hacer dicha transferencia.</a:t>
            </a:r>
          </a:p>
          <a:p>
            <a:r>
              <a:rPr lang="es-ES" dirty="0" smtClean="0"/>
              <a:t>La forma estilo java involucra objetos de tipo </a:t>
            </a:r>
            <a:r>
              <a:rPr lang="es-ES" dirty="0" err="1" smtClean="0"/>
              <a:t>ObjectInputStream</a:t>
            </a:r>
            <a:r>
              <a:rPr lang="es-ES" dirty="0" smtClean="0"/>
              <a:t> y </a:t>
            </a:r>
            <a:r>
              <a:rPr lang="es-ES" dirty="0" err="1" smtClean="0"/>
              <a:t>ObjectOutputStream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6932971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874045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8068597" y="3311723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9599970" y="3311722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>
            <a:stCxn id="8" idx="6"/>
            <a:endCxn id="16" idx="2"/>
          </p:cNvCxnSpPr>
          <p:nvPr/>
        </p:nvCxnSpPr>
        <p:spPr>
          <a:xfrm flipV="1">
            <a:off x="8353732" y="3454290"/>
            <a:ext cx="12462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9312992" y="4329362"/>
            <a:ext cx="2054942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ObjectInputStream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539404" y="4329361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ObjectOutputStream</a:t>
            </a:r>
            <a:endParaRPr lang="es-CO" dirty="0"/>
          </a:p>
        </p:txBody>
      </p:sp>
      <p:cxnSp>
        <p:nvCxnSpPr>
          <p:cNvPr id="22" name="Conector recto de flecha 21"/>
          <p:cNvCxnSpPr>
            <a:stCxn id="8" idx="4"/>
          </p:cNvCxnSpPr>
          <p:nvPr/>
        </p:nvCxnSpPr>
        <p:spPr>
          <a:xfrm flipH="1">
            <a:off x="8211164" y="3596858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9738297" y="3596857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Otro acercamiento es convertir los objetos en texto de modo que se use un lenguaje estándar de intercambio de mensajes</a:t>
            </a:r>
          </a:p>
          <a:p>
            <a:r>
              <a:rPr lang="es-ES" dirty="0" smtClean="0"/>
              <a:t>Con esto se logra compatibilidad independientemente del lenguaje de programación.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6932971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874045" y="3051169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028835" y="3098580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10724536" y="3101832"/>
            <a:ext cx="285135" cy="285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/>
          <p:cNvCxnSpPr>
            <a:stCxn id="14" idx="3"/>
            <a:endCxn id="15" idx="1"/>
          </p:cNvCxnSpPr>
          <p:nvPr/>
        </p:nvCxnSpPr>
        <p:spPr>
          <a:xfrm>
            <a:off x="8068597" y="3454292"/>
            <a:ext cx="1805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548284" y="4186879"/>
            <a:ext cx="22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Escritor e intérprete del lenguaje de intercambio de datos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7171401" y="3386172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10862863" y="3386967"/>
            <a:ext cx="1" cy="7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109587" y="4186879"/>
            <a:ext cx="22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Escritor e intérprete del lenguaje de intercambio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008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760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JSON es un formato de intercambio de datos.</a:t>
            </a:r>
          </a:p>
          <a:p>
            <a:r>
              <a:rPr lang="es-ES" dirty="0" smtClean="0"/>
              <a:t>Puede representar objetos completos</a:t>
            </a:r>
          </a:p>
          <a:p>
            <a:r>
              <a:rPr lang="es-ES" dirty="0" smtClean="0"/>
              <a:t>Permite interoperabilidad entre equipos con distintas tecnologías, sistemas operativos y lenguajes de programación.</a:t>
            </a:r>
          </a:p>
          <a:p>
            <a:r>
              <a:rPr lang="es-ES" dirty="0" smtClean="0"/>
              <a:t>En la actualidad es el lenguaje de etiquetado más usual en los sistemas. Tanto que algunos lenguajes incorporan un intérprete e incluso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lo integra como tipo primitivo de dato.</a:t>
            </a:r>
            <a:endParaRPr lang="es-ES" dirty="0"/>
          </a:p>
        </p:txBody>
      </p:sp>
      <p:pic>
        <p:nvPicPr>
          <p:cNvPr id="1026" name="Picture 2" descr="Resultado de imagen para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55" y="2543639"/>
            <a:ext cx="4289425" cy="22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5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4090</TotalTime>
  <Words>541</Words>
  <Application>Microsoft Office PowerPoint</Application>
  <PresentationFormat>Panorámica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Consolas</vt:lpstr>
      <vt:lpstr>Retrospección</vt:lpstr>
      <vt:lpstr>Semana 4</vt:lpstr>
      <vt:lpstr>Conexiones Asíncronas</vt:lpstr>
      <vt:lpstr>Conexiones asíncronas</vt:lpstr>
      <vt:lpstr>Conexiones asíncronas</vt:lpstr>
      <vt:lpstr>Serialización</vt:lpstr>
      <vt:lpstr>Serialización</vt:lpstr>
      <vt:lpstr>Serialización</vt:lpstr>
      <vt:lpstr>JSON</vt:lpstr>
      <vt:lpstr>JSON</vt:lpstr>
      <vt:lpstr>JSON</vt:lpstr>
      <vt:lpstr>JSON</vt:lpstr>
      <vt:lpstr>JSON</vt:lpstr>
      <vt:lpstr>JSON</vt:lpstr>
      <vt:lpstr>JSON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45</cp:revision>
  <dcterms:created xsi:type="dcterms:W3CDTF">2019-02-03T15:35:16Z</dcterms:created>
  <dcterms:modified xsi:type="dcterms:W3CDTF">2019-08-14T15:07:24Z</dcterms:modified>
</cp:coreProperties>
</file>