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JAVASCRIPT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constructor(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Se pueden definir como clases, para producir objetos:</a:t>
            </a:r>
          </a:p>
          <a:p>
            <a:r>
              <a:rPr lang="es-CO" b="1" dirty="0" err="1"/>
              <a:t>v</a:t>
            </a:r>
            <a:r>
              <a:rPr lang="es-CO" b="1" dirty="0" err="1" smtClean="0"/>
              <a:t>ar</a:t>
            </a:r>
            <a:r>
              <a:rPr lang="es-CO" dirty="0" smtClean="0"/>
              <a:t> </a:t>
            </a:r>
            <a:r>
              <a:rPr lang="es-CO" dirty="0" err="1" smtClean="0"/>
              <a:t>rater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b="1" dirty="0"/>
              <a:t>new</a:t>
            </a:r>
            <a:r>
              <a:rPr lang="es-CO" dirty="0"/>
              <a:t> </a:t>
            </a:r>
            <a:r>
              <a:rPr lang="es-CO" dirty="0" smtClean="0"/>
              <a:t>Evaluador(id, </a:t>
            </a:r>
            <a:r>
              <a:rPr lang="es-CO" dirty="0" err="1" smtClean="0"/>
              <a:t>name,lasname</a:t>
            </a:r>
            <a:r>
              <a:rPr lang="es-CO" dirty="0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0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err="1" smtClean="0"/>
              <a:t>toJson</a:t>
            </a:r>
            <a:r>
              <a:rPr lang="es-CO" dirty="0"/>
              <a:t>(){</a:t>
            </a:r>
          </a:p>
          <a:p>
            <a:r>
              <a:rPr lang="es-CO" b="1" dirty="0" smtClean="0"/>
              <a:t>   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/>
              <a:t>JSON.stringify</a:t>
            </a:r>
            <a:r>
              <a:rPr lang="es-CO" dirty="0"/>
              <a:t>(</a:t>
            </a:r>
            <a:r>
              <a:rPr lang="es-CO" dirty="0" err="1"/>
              <a:t>this</a:t>
            </a:r>
            <a:r>
              <a:rPr lang="es-CO" dirty="0"/>
              <a:t>)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Cada uno de los objetos puede tener una función para transformarlo en 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5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$.</a:t>
            </a:r>
            <a:r>
              <a:rPr lang="es-CO" dirty="0" err="1"/>
              <a:t>ajax</a:t>
            </a:r>
            <a:r>
              <a:rPr lang="es-CO" dirty="0"/>
              <a:t>({</a:t>
            </a:r>
          </a:p>
          <a:p>
            <a:r>
              <a:rPr lang="es-CO" dirty="0"/>
              <a:t>	</a:t>
            </a:r>
            <a:r>
              <a:rPr lang="es-CO" dirty="0" err="1"/>
              <a:t>url</a:t>
            </a:r>
            <a:r>
              <a:rPr lang="es-CO" dirty="0"/>
              <a:t> : "web/guaral/</a:t>
            </a:r>
            <a:r>
              <a:rPr lang="es-CO" dirty="0" err="1"/>
              <a:t>rpc</a:t>
            </a:r>
            <a:r>
              <a:rPr lang="es-CO" dirty="0"/>
              <a:t>/</a:t>
            </a:r>
            <a:r>
              <a:rPr lang="es-CO" dirty="0" err="1"/>
              <a:t>updatePatient</a:t>
            </a:r>
            <a:r>
              <a:rPr lang="es-CO" dirty="0"/>
              <a:t>",</a:t>
            </a:r>
          </a:p>
          <a:p>
            <a:r>
              <a:rPr lang="es-CO" dirty="0"/>
              <a:t>	</a:t>
            </a:r>
            <a:r>
              <a:rPr lang="es-CO" dirty="0" err="1"/>
              <a:t>type</a:t>
            </a:r>
            <a:r>
              <a:rPr lang="es-CO" dirty="0"/>
              <a:t> : "PUT",</a:t>
            </a:r>
          </a:p>
          <a:p>
            <a:r>
              <a:rPr lang="es-CO" dirty="0"/>
              <a:t>	</a:t>
            </a:r>
            <a:r>
              <a:rPr lang="es-CO" dirty="0" err="1"/>
              <a:t>contentType</a:t>
            </a:r>
            <a:r>
              <a:rPr lang="es-CO" dirty="0"/>
              <a:t> : "</a:t>
            </a:r>
            <a:r>
              <a:rPr lang="es-CO" dirty="0" err="1"/>
              <a:t>application</a:t>
            </a:r>
            <a:r>
              <a:rPr lang="es-CO" dirty="0"/>
              <a:t>/</a:t>
            </a:r>
            <a:r>
              <a:rPr lang="es-CO" dirty="0" err="1"/>
              <a:t>json</a:t>
            </a:r>
            <a:r>
              <a:rPr lang="es-CO" dirty="0"/>
              <a:t>",</a:t>
            </a:r>
          </a:p>
          <a:p>
            <a:r>
              <a:rPr lang="es-CO" dirty="0"/>
              <a:t>	data : </a:t>
            </a:r>
            <a:r>
              <a:rPr lang="es-CO" dirty="0" err="1"/>
              <a:t>JSON.stringify</a:t>
            </a:r>
            <a:r>
              <a:rPr lang="es-CO" dirty="0"/>
              <a:t>(objeto)</a:t>
            </a:r>
          </a:p>
          <a:p>
            <a:r>
              <a:rPr lang="es-CO" dirty="0" smtClean="0"/>
              <a:t>}).</a:t>
            </a:r>
            <a:r>
              <a:rPr lang="es-CO" dirty="0"/>
              <a:t>done(</a:t>
            </a:r>
            <a:r>
              <a:rPr lang="es-CO" dirty="0" err="1"/>
              <a:t>function</a:t>
            </a:r>
            <a:r>
              <a:rPr lang="es-CO" dirty="0"/>
              <a:t>(response) {</a:t>
            </a:r>
          </a:p>
          <a:p>
            <a:r>
              <a:rPr lang="es-CO" dirty="0" smtClean="0"/>
              <a:t>}).;</a:t>
            </a:r>
          </a:p>
          <a:p>
            <a:r>
              <a:rPr lang="es-ES" dirty="0" smtClean="0"/>
              <a:t>AJAX, usando </a:t>
            </a:r>
            <a:r>
              <a:rPr lang="es-ES" dirty="0" err="1" smtClean="0"/>
              <a:t>Jquery</a:t>
            </a:r>
            <a:r>
              <a:rPr lang="es-ES" dirty="0" smtClean="0"/>
              <a:t> se como en el código de ejemplo. Con esto se pueden hacer HTTP </a:t>
            </a:r>
            <a:r>
              <a:rPr lang="es-ES" dirty="0" err="1" smtClean="0"/>
              <a:t>Request</a:t>
            </a:r>
            <a:r>
              <a:rPr lang="es-ES" dirty="0" smtClean="0"/>
              <a:t> y al finalizar la solicitud, si fue exitosa, podemos obtener la respuesta a través de la </a:t>
            </a:r>
            <a:r>
              <a:rPr lang="es-ES" dirty="0" err="1" smtClean="0"/>
              <a:t>varible</a:t>
            </a:r>
            <a:r>
              <a:rPr lang="es-ES" dirty="0" smtClean="0"/>
              <a:t> response, dentro del método done()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23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Ajax es posible que el servidor nos devuelva un objeto formateado en JSON. La forma de recibirlo es usando:</a:t>
            </a:r>
          </a:p>
          <a:p>
            <a:endParaRPr lang="es-ES" dirty="0"/>
          </a:p>
          <a:p>
            <a:r>
              <a:rPr lang="es-ES" dirty="0" err="1" smtClean="0"/>
              <a:t>Obj</a:t>
            </a:r>
            <a:r>
              <a:rPr lang="es-ES" dirty="0" smtClean="0"/>
              <a:t> = </a:t>
            </a:r>
            <a:r>
              <a:rPr lang="es-ES" dirty="0" err="1" smtClean="0"/>
              <a:t>JSON.parse</a:t>
            </a:r>
            <a:r>
              <a:rPr lang="es-ES" dirty="0" smtClean="0"/>
              <a:t>(</a:t>
            </a:r>
            <a:r>
              <a:rPr lang="es-ES" dirty="0" err="1" smtClean="0"/>
              <a:t>json</a:t>
            </a:r>
            <a:r>
              <a:rPr lang="es-ES" dirty="0" smtClean="0"/>
              <a:t>);</a:t>
            </a:r>
          </a:p>
          <a:p>
            <a:endParaRPr lang="es-ES" dirty="0"/>
          </a:p>
          <a:p>
            <a:r>
              <a:rPr lang="es-ES" dirty="0" smtClean="0"/>
              <a:t>Para verificar el estado de cualquier variable, se puede usar la consola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console.log(</a:t>
            </a:r>
            <a:r>
              <a:rPr lang="es-ES" dirty="0" err="1" smtClean="0"/>
              <a:t>Obj</a:t>
            </a:r>
            <a:r>
              <a:rPr lang="es-ES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Use el API </a:t>
            </a:r>
            <a:r>
              <a:rPr lang="es-ES" dirty="0" err="1" smtClean="0"/>
              <a:t>Rest</a:t>
            </a:r>
            <a:r>
              <a:rPr lang="es-ES" dirty="0" smtClean="0"/>
              <a:t> de ejemplo, que permite inscribir actores, películas y géneros, y se </a:t>
            </a:r>
            <a:r>
              <a:rPr lang="es-ES" dirty="0" err="1" smtClean="0"/>
              <a:t>JQuery</a:t>
            </a:r>
            <a:r>
              <a:rPr lang="es-ES" dirty="0" smtClean="0"/>
              <a:t> para insertar actores y listarlos sin necesidad de cambiar de página HTML.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313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que nos permite manipular el DOM de una página WEB.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El DOM representa un conjunto estándar de objetos sobre una página </a:t>
            </a:r>
            <a:r>
              <a:rPr lang="es-ES" sz="2400" dirty="0" err="1" smtClean="0"/>
              <a:t>html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débilmente </a:t>
            </a:r>
            <a:r>
              <a:rPr lang="es-ES" sz="2400" dirty="0" err="1" smtClean="0"/>
              <a:t>tipado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No es compilado, sino interpretado.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952" t="25835" r="4545" b="40106"/>
          <a:stretch/>
        </p:blipFill>
        <p:spPr>
          <a:xfrm>
            <a:off x="7588831" y="2242686"/>
            <a:ext cx="3566849" cy="35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9891" cy="402336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Primitivos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: Datos que representan 0 o 1</a:t>
            </a:r>
          </a:p>
          <a:p>
            <a:r>
              <a:rPr lang="es-ES" dirty="0" smtClean="0"/>
              <a:t>Numéricos: Números con doble precisión, que no hace distinción entre enteros y flotantes.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: Representa cadenas de texto.</a:t>
            </a:r>
          </a:p>
          <a:p>
            <a:endParaRPr lang="es-ES" dirty="0" smtClean="0"/>
          </a:p>
          <a:p>
            <a:r>
              <a:rPr lang="es-ES" b="1" dirty="0" smtClean="0"/>
              <a:t>Objetos</a:t>
            </a:r>
          </a:p>
          <a:p>
            <a:r>
              <a:rPr lang="es-ES" dirty="0" smtClean="0"/>
              <a:t>Arreglo: Un conjunto de variables u objetos ordenados.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: Un conjuntos de &lt;</a:t>
            </a:r>
            <a:r>
              <a:rPr lang="es-ES" dirty="0" err="1" smtClean="0"/>
              <a:t>key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39840" y="1845734"/>
            <a:ext cx="4815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Ausencias</a:t>
            </a:r>
          </a:p>
          <a:p>
            <a:r>
              <a:rPr lang="es-ES" sz="2000" dirty="0" err="1"/>
              <a:t>undefined</a:t>
            </a:r>
            <a:r>
              <a:rPr lang="es-ES" sz="2000" dirty="0"/>
              <a:t>: la variable fue declarada pero no definida.</a:t>
            </a:r>
          </a:p>
          <a:p>
            <a:r>
              <a:rPr lang="es-ES" sz="2000" dirty="0" err="1"/>
              <a:t>null</a:t>
            </a:r>
            <a:r>
              <a:rPr lang="es-ES" sz="2000" dirty="0"/>
              <a:t>: Representa que la variable ha sido declarada, pero se le asignó el valor de nulo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666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Tienen la particularidad que pueden devolver o no devolver información. NO se debe definir el tipo de salida, esto es interpretado.</a:t>
            </a:r>
          </a:p>
          <a:p>
            <a:r>
              <a:rPr lang="es-ES" dirty="0" smtClean="0"/>
              <a:t>Tampoco se define cuál es el tipo de entrada, también es interpretado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97280" y="3395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function</a:t>
            </a:r>
            <a:r>
              <a:rPr lang="es-CO" dirty="0"/>
              <a:t> </a:t>
            </a:r>
            <a:r>
              <a:rPr lang="es-CO" dirty="0" smtClean="0"/>
              <a:t>suma(a, b) </a:t>
            </a:r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 smtClean="0"/>
              <a:t>a+b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Declaraciones</a:t>
            </a:r>
            <a:endParaRPr lang="es-CO" b="1" dirty="0" smtClean="0"/>
          </a:p>
          <a:p>
            <a:r>
              <a:rPr lang="es-CO" dirty="0" smtClean="0"/>
              <a:t>a </a:t>
            </a:r>
            <a:r>
              <a:rPr lang="es-CO" dirty="0"/>
              <a:t>= [];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[1, 'hola', true];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new </a:t>
            </a:r>
            <a:r>
              <a:rPr lang="es-CO" dirty="0" err="1"/>
              <a:t>Array</a:t>
            </a:r>
            <a:r>
              <a:rPr lang="es-CO" dirty="0"/>
              <a:t>(); </a:t>
            </a:r>
            <a:endParaRPr lang="es-CO" dirty="0" smtClean="0"/>
          </a:p>
          <a:p>
            <a:r>
              <a:rPr lang="es-ES" b="1" dirty="0" smtClean="0"/>
              <a:t>Definiciones con índices</a:t>
            </a:r>
            <a:endParaRPr lang="es-ES" b="1" dirty="0"/>
          </a:p>
          <a:p>
            <a:r>
              <a:rPr lang="es-CO" dirty="0"/>
              <a:t>a = [];</a:t>
            </a:r>
          </a:p>
          <a:p>
            <a:r>
              <a:rPr lang="es-CO" dirty="0" smtClean="0"/>
              <a:t>a[5</a:t>
            </a:r>
            <a:r>
              <a:rPr lang="es-CO" dirty="0"/>
              <a:t>] = 23</a:t>
            </a:r>
            <a:r>
              <a:rPr lang="es-CO" dirty="0" smtClean="0"/>
              <a:t>;  </a:t>
            </a:r>
            <a:r>
              <a:rPr lang="es-CO" dirty="0"/>
              <a:t>// Esto da un </a:t>
            </a:r>
            <a:r>
              <a:rPr lang="es-CO" dirty="0" err="1"/>
              <a:t>array</a:t>
            </a:r>
            <a:r>
              <a:rPr lang="es-CO" dirty="0"/>
              <a:t> [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23</a:t>
            </a:r>
            <a:r>
              <a:rPr lang="es-CO" dirty="0" smtClean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73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Inserciones</a:t>
            </a:r>
            <a:endParaRPr lang="es-CO" b="1" dirty="0" smtClean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a.push</a:t>
            </a:r>
            <a:r>
              <a:rPr lang="es-CO" dirty="0"/>
              <a:t>('hola'); </a:t>
            </a:r>
            <a:r>
              <a:rPr lang="es-CO" dirty="0" smtClean="0"/>
              <a:t>// Esto da un </a:t>
            </a:r>
            <a:r>
              <a:rPr lang="es-CO" dirty="0" err="1" smtClean="0"/>
              <a:t>array</a:t>
            </a:r>
            <a:r>
              <a:rPr lang="es-CO" dirty="0" smtClean="0"/>
              <a:t>[1,2,3,'hola']</a:t>
            </a:r>
          </a:p>
          <a:p>
            <a:r>
              <a:rPr lang="es-ES" b="1" dirty="0" smtClean="0"/>
              <a:t>Eliminaciones</a:t>
            </a:r>
            <a:endParaRPr lang="es-ES" b="1" dirty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a.splice</a:t>
            </a:r>
            <a:r>
              <a:rPr lang="es-CO" dirty="0" smtClean="0"/>
              <a:t>(2,1); // Esto da un </a:t>
            </a:r>
            <a:r>
              <a:rPr lang="es-CO" dirty="0" err="1" smtClean="0"/>
              <a:t>array</a:t>
            </a:r>
            <a:r>
              <a:rPr lang="es-CO" dirty="0" smtClean="0"/>
              <a:t> [1,3]</a:t>
            </a:r>
          </a:p>
          <a:p>
            <a:r>
              <a:rPr lang="es-ES" dirty="0" smtClean="0"/>
              <a:t>Recorrer el arreglo</a:t>
            </a:r>
          </a:p>
          <a:p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a.length;i</a:t>
            </a:r>
            <a:r>
              <a:rPr lang="es-ES" dirty="0"/>
              <a:t>++) {</a:t>
            </a:r>
          </a:p>
          <a:p>
            <a:r>
              <a:rPr lang="es-ES" dirty="0"/>
              <a:t>    // hacer algo con a[i];</a:t>
            </a:r>
          </a:p>
          <a:p>
            <a:r>
              <a:rPr lang="es-ES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8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Concatenaciones</a:t>
            </a:r>
            <a:endParaRPr lang="es-CO" b="1" dirty="0" smtClean="0"/>
          </a:p>
          <a:p>
            <a:r>
              <a:rPr lang="pt-BR" dirty="0"/>
              <a:t>var a = [1,2];</a:t>
            </a:r>
          </a:p>
          <a:p>
            <a:r>
              <a:rPr lang="pt-BR" dirty="0"/>
              <a:t>var b = </a:t>
            </a:r>
            <a:r>
              <a:rPr lang="pt-BR" dirty="0" err="1"/>
              <a:t>a.concat</a:t>
            </a:r>
            <a:r>
              <a:rPr lang="pt-BR" dirty="0"/>
              <a:t>([3,4],[5,6</a:t>
            </a:r>
            <a:r>
              <a:rPr lang="pt-BR" dirty="0" smtClean="0"/>
              <a:t>]); // </a:t>
            </a:r>
            <a:r>
              <a:rPr lang="pt-BR" dirty="0" err="1" smtClean="0"/>
              <a:t>array</a:t>
            </a:r>
            <a:r>
              <a:rPr lang="pt-BR" dirty="0" smtClean="0"/>
              <a:t>[1,2,3,4,5,6]</a:t>
            </a:r>
          </a:p>
          <a:p>
            <a:endParaRPr lang="pt-BR" dirty="0"/>
          </a:p>
          <a:p>
            <a:r>
              <a:rPr lang="pt-BR" b="1" dirty="0" err="1" smtClean="0"/>
              <a:t>Length</a:t>
            </a:r>
            <a:r>
              <a:rPr lang="pt-BR" b="1" dirty="0" smtClean="0"/>
              <a:t> </a:t>
            </a:r>
            <a:r>
              <a:rPr lang="pt-BR" b="1" dirty="0" err="1" smtClean="0"/>
              <a:t>del</a:t>
            </a:r>
            <a:r>
              <a:rPr lang="pt-BR" b="1" dirty="0" smtClean="0"/>
              <a:t> </a:t>
            </a:r>
            <a:r>
              <a:rPr lang="pt-BR" b="1" dirty="0" err="1" smtClean="0"/>
              <a:t>array</a:t>
            </a:r>
            <a:endParaRPr lang="pt-BR" b="1" dirty="0" smtClean="0"/>
          </a:p>
          <a:p>
            <a:r>
              <a:rPr lang="es-ES" dirty="0" err="1"/>
              <a:t>var</a:t>
            </a:r>
            <a:r>
              <a:rPr lang="es-ES" dirty="0"/>
              <a:t> a = [1,2,3];</a:t>
            </a:r>
          </a:p>
          <a:p>
            <a:r>
              <a:rPr lang="es-ES" dirty="0" err="1"/>
              <a:t>a.length</a:t>
            </a:r>
            <a:r>
              <a:rPr lang="es-ES" dirty="0"/>
              <a:t>;    </a:t>
            </a:r>
            <a:r>
              <a:rPr lang="es-ES" dirty="0" smtClean="0"/>
              <a:t>	// </a:t>
            </a:r>
            <a:r>
              <a:rPr lang="es-ES" dirty="0"/>
              <a:t>da 3</a:t>
            </a:r>
          </a:p>
          <a:p>
            <a:r>
              <a:rPr lang="es-ES" dirty="0" err="1"/>
              <a:t>a.length</a:t>
            </a:r>
            <a:r>
              <a:rPr lang="es-ES" dirty="0"/>
              <a:t>=5;  </a:t>
            </a:r>
            <a:r>
              <a:rPr lang="es-ES" dirty="0" smtClean="0"/>
              <a:t>	// </a:t>
            </a:r>
            <a:r>
              <a:rPr lang="es-ES" dirty="0"/>
              <a:t>Ahora el </a:t>
            </a:r>
            <a:r>
              <a:rPr lang="es-ES" dirty="0" err="1"/>
              <a:t>array</a:t>
            </a:r>
            <a:r>
              <a:rPr lang="es-ES" dirty="0"/>
              <a:t> tiene 5 posiciones</a:t>
            </a:r>
          </a:p>
          <a:p>
            <a:r>
              <a:rPr lang="es-ES" dirty="0"/>
              <a:t>a;           </a:t>
            </a:r>
            <a:r>
              <a:rPr lang="es-ES" dirty="0" smtClean="0"/>
              <a:t>		// </a:t>
            </a:r>
            <a:r>
              <a:rPr lang="es-ES" dirty="0"/>
              <a:t>Da [1, 2, 3, </a:t>
            </a:r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undefined</a:t>
            </a:r>
            <a:r>
              <a:rPr lang="es-ES" dirty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1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ES" dirty="0"/>
              <a:t>a = {clave1: "valor", clave2, 22</a:t>
            </a:r>
            <a:r>
              <a:rPr lang="es-ES" dirty="0" smtClean="0"/>
              <a:t>};</a:t>
            </a:r>
          </a:p>
          <a:p>
            <a:r>
              <a:rPr lang="es-ES" b="1" dirty="0" smtClean="0"/>
              <a:t>Recorrer el objeto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key</a:t>
            </a:r>
            <a:r>
              <a:rPr lang="es-ES" dirty="0"/>
              <a:t> in a) {</a:t>
            </a:r>
          </a:p>
          <a:p>
            <a:r>
              <a:rPr lang="es-ES" dirty="0"/>
              <a:t>    // Hacer algo con la clave </a:t>
            </a:r>
            <a:r>
              <a:rPr lang="es-ES" dirty="0" err="1"/>
              <a:t>key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11617</TotalTime>
  <Words>530</Words>
  <Application>Microsoft Office PowerPoint</Application>
  <PresentationFormat>Panorámica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Retrospección</vt:lpstr>
      <vt:lpstr>Semana 15</vt:lpstr>
      <vt:lpstr>JAVASCRIPT</vt:lpstr>
      <vt:lpstr>Javascript</vt:lpstr>
      <vt:lpstr>Tipos de datos</vt:lpstr>
      <vt:lpstr>Funciones</vt:lpstr>
      <vt:lpstr>Arreglos</vt:lpstr>
      <vt:lpstr>Arreglos</vt:lpstr>
      <vt:lpstr>Arreglos</vt:lpstr>
      <vt:lpstr>Objetos o diccionarios</vt:lpstr>
      <vt:lpstr>Objetos o diccionarios</vt:lpstr>
      <vt:lpstr>Objetos o diccionarios</vt:lpstr>
      <vt:lpstr>AJAX</vt:lpstr>
      <vt:lpstr>AJAX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224</cp:revision>
  <dcterms:created xsi:type="dcterms:W3CDTF">2019-02-03T15:35:16Z</dcterms:created>
  <dcterms:modified xsi:type="dcterms:W3CDTF">2019-11-12T15:59:54Z</dcterms:modified>
</cp:coreProperties>
</file>