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  <p:sldId id="271" r:id="rId13"/>
    <p:sldId id="270" r:id="rId14"/>
    <p:sldId id="272" r:id="rId15"/>
    <p:sldId id="273" r:id="rId16"/>
    <p:sldId id="287" r:id="rId17"/>
    <p:sldId id="274" r:id="rId18"/>
    <p:sldId id="275" r:id="rId19"/>
    <p:sldId id="276" r:id="rId20"/>
    <p:sldId id="277" r:id="rId21"/>
    <p:sldId id="278" r:id="rId22"/>
    <p:sldId id="288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Semana </a:t>
            </a:r>
            <a:r>
              <a:rPr lang="es-ES" smtClean="0"/>
              <a:t>1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 a la redes</a:t>
            </a:r>
          </a:p>
          <a:p>
            <a:r>
              <a:rPr lang="es-ES" dirty="0" smtClean="0"/>
              <a:t>PROGRAMACIÓN EN RED</a:t>
            </a:r>
          </a:p>
          <a:p>
            <a:r>
              <a:rPr lang="es-ES" smtClean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r>
              <a:rPr lang="es-CO" sz="2400" i="1" dirty="0" smtClean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address.isReachable</a:t>
            </a:r>
            <a:r>
              <a:rPr lang="es-CO" sz="2400" dirty="0" smtClean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 da al host externo 500 milisegundos para responder.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endParaRPr lang="es-CO" sz="24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 smtClean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 smtClean="0">
                <a:latin typeface="Consolas" panose="020B0609020204030204" pitchFamily="49" charset="0"/>
              </a:rPr>
              <a:t>address.getHostName</a:t>
            </a:r>
            <a:r>
              <a:rPr lang="es-ES" sz="2400" i="1" dirty="0" smtClean="0">
                <a:latin typeface="Consolas" panose="020B0609020204030204" pitchFamily="49" charset="0"/>
              </a:rPr>
              <a:t>();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Trivia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4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23355" y="5222762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8 interfaces. Cada una con la posibilidad de tener una dirección IPv4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51871" y="4552335"/>
            <a:ext cx="1671484" cy="9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948517" y="4528087"/>
            <a:ext cx="1474838" cy="10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 flipV="1">
            <a:off x="6126480" y="4501326"/>
            <a:ext cx="1296875" cy="104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20368" y="4449234"/>
            <a:ext cx="1102987" cy="1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6523568" y="4385804"/>
            <a:ext cx="899787" cy="11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735234" y="4358754"/>
            <a:ext cx="688121" cy="11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6929968" y="4305300"/>
            <a:ext cx="493387" cy="124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1"/>
          </p:cNvCxnSpPr>
          <p:nvPr/>
        </p:nvCxnSpPr>
        <p:spPr>
          <a:xfrm flipH="1" flipV="1">
            <a:off x="7116234" y="4258734"/>
            <a:ext cx="307121" cy="12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44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10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 API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red de JAVA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capas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, </a:t>
            </a:r>
            <a:r>
              <a:rPr lang="en-US" dirty="0" err="1" smtClean="0"/>
              <a:t>sesión</a:t>
            </a:r>
            <a:r>
              <a:rPr lang="en-US" dirty="0" smtClean="0"/>
              <a:t>, </a:t>
            </a:r>
            <a:r>
              <a:rPr lang="en-US" dirty="0" err="1" smtClean="0"/>
              <a:t>presentación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red para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de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58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8787" cy="4023360"/>
          </a:xfrm>
        </p:spPr>
        <p:txBody>
          <a:bodyPr/>
          <a:lstStyle/>
          <a:p>
            <a:r>
              <a:rPr lang="es-CO" sz="2400" dirty="0"/>
              <a:t>Desarrollar un programa en JAVA que permita obtener una lista de las direcciones IP que están siendo utilizadas en la subred a</a:t>
            </a:r>
            <a:r>
              <a:rPr lang="es-CO" sz="2400" dirty="0" smtClean="0"/>
              <a:t> </a:t>
            </a:r>
            <a:r>
              <a:rPr lang="es-CO" sz="2400" dirty="0"/>
              <a:t>la que estamos conectados</a:t>
            </a:r>
            <a:r>
              <a:rPr lang="es-CO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smtClean="0"/>
              <a:t>El programa consta de un hilo buscador. </a:t>
            </a:r>
          </a:p>
          <a:p>
            <a:endParaRPr lang="es-ES" sz="2400" dirty="0"/>
          </a:p>
          <a:p>
            <a:r>
              <a:rPr lang="es-ES" sz="2400" dirty="0" smtClean="0"/>
              <a:t>El hilo tiene que reportar a la interfaz cada vez que encuentre un host</a:t>
            </a:r>
            <a:endParaRPr lang="es-CO" sz="2400" dirty="0" smtClean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443" t="26353" r="26454" b="27781"/>
          <a:stretch/>
        </p:blipFill>
        <p:spPr bwMode="auto">
          <a:xfrm>
            <a:off x="7036067" y="2618472"/>
            <a:ext cx="4953918" cy="231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24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Lecturas 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 Investigar qué son direcciones IP públicas y qué son direcciones IP privadas. ¿En qué rangos están estas clases de direcciones IP?</a:t>
            </a:r>
          </a:p>
          <a:p>
            <a:r>
              <a:rPr lang="es-ES" dirty="0" smtClean="0"/>
              <a:t>2. Investigar qué es un patrón de diseño</a:t>
            </a:r>
            <a:endParaRPr lang="es-ES" dirty="0"/>
          </a:p>
          <a:p>
            <a:r>
              <a:rPr lang="es-ES" dirty="0"/>
              <a:t>3</a:t>
            </a:r>
            <a:r>
              <a:rPr lang="es-ES" dirty="0" smtClean="0"/>
              <a:t>. Investigar qué es el patrón </a:t>
            </a:r>
            <a:r>
              <a:rPr lang="es-ES" dirty="0" err="1" smtClean="0"/>
              <a:t>Observer</a:t>
            </a:r>
            <a:endParaRPr lang="es-ES" dirty="0" smtClean="0"/>
          </a:p>
          <a:p>
            <a:r>
              <a:rPr lang="es-ES" dirty="0" smtClean="0"/>
              <a:t>4. </a:t>
            </a:r>
            <a:r>
              <a:rPr lang="es-ES" dirty="0"/>
              <a:t>Investigar qué es el patrón </a:t>
            </a:r>
            <a:r>
              <a:rPr lang="es-ES" smtClean="0"/>
              <a:t>Singleton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3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Cable </a:t>
            </a:r>
            <a:r>
              <a:rPr lang="es-ES" dirty="0" smtClean="0"/>
              <a:t>RJ45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5GHz Band Radio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WiFi</a:t>
            </a:r>
            <a:endParaRPr lang="es-ES" dirty="0"/>
          </a:p>
          <a:p>
            <a:pPr algn="ctr"/>
            <a:r>
              <a:rPr lang="es-ES" dirty="0"/>
              <a:t>(IEEE </a:t>
            </a:r>
            <a:r>
              <a:rPr lang="es-ES" dirty="0" smtClean="0"/>
              <a:t>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Cada computador dentro de una red basada en Ethernet tiene asociada una dirección IP.</a:t>
            </a:r>
          </a:p>
          <a:p>
            <a:endParaRPr lang="es-ES" dirty="0" smtClean="0"/>
          </a:p>
          <a:p>
            <a:r>
              <a:rPr lang="es-ES" dirty="0" smtClean="0"/>
              <a:t>Está compuesta por 4 bytes.</a:t>
            </a:r>
          </a:p>
          <a:p>
            <a:pPr marL="0" indent="0">
              <a:buNone/>
            </a:pPr>
            <a:r>
              <a:rPr lang="es-ES" dirty="0" smtClean="0"/>
              <a:t>	192.168.0.12</a:t>
            </a:r>
          </a:p>
          <a:p>
            <a:r>
              <a:rPr lang="es-ES" dirty="0" smtClean="0"/>
              <a:t>Este identificador permite la comunicación con otros equipos de la red.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Usando las líneas:</a:t>
            </a:r>
            <a:endParaRPr lang="es-ES" dirty="0"/>
          </a:p>
          <a:p>
            <a:pPr marL="0" indent="0">
              <a:buNone/>
            </a:pPr>
            <a:r>
              <a:rPr lang="es-CO" dirty="0" smtClean="0">
                <a:latin typeface="Consolas" panose="020B0609020204030204" pitchFamily="49" charset="0"/>
              </a:rPr>
              <a:t>	</a:t>
            </a:r>
            <a:r>
              <a:rPr lang="es-CO" dirty="0" err="1" smtClean="0">
                <a:latin typeface="Consolas" panose="020B0609020204030204" pitchFamily="49" charset="0"/>
              </a:rPr>
              <a:t>NetworkInterface.</a:t>
            </a:r>
            <a:r>
              <a:rPr lang="es-CO" i="1" dirty="0" err="1" smtClean="0">
                <a:latin typeface="Consolas" panose="020B0609020204030204" pitchFamily="49" charset="0"/>
              </a:rPr>
              <a:t>getNetworkInterfaces</a:t>
            </a:r>
            <a:r>
              <a:rPr lang="es-CO" i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 smtClean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1678</TotalTime>
  <Words>782</Words>
  <Application>Microsoft Office PowerPoint</Application>
  <PresentationFormat>Panorámica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Consolas</vt:lpstr>
      <vt:lpstr>Retrospección</vt:lpstr>
      <vt:lpstr>Semana 1</vt:lpstr>
      <vt:lpstr>Modelo OSI</vt:lpstr>
      <vt:lpstr>Interfaces</vt:lpstr>
      <vt:lpstr>Interfaces</vt:lpstr>
      <vt:lpstr>Interfaces</vt:lpstr>
      <vt:lpstr>Protocolo IP</vt:lpstr>
      <vt:lpstr>Presentación de PowerPoint</vt:lpstr>
      <vt:lpstr>NetworkInterface</vt:lpstr>
      <vt:lpstr>InetAddress</vt:lpstr>
      <vt:lpstr>InetAddress</vt:lpstr>
      <vt:lpstr>InetAddress</vt:lpstr>
      <vt:lpstr>Trivia</vt:lpstr>
      <vt:lpstr>¿Cuántas interfaces tiene?</vt:lpstr>
      <vt:lpstr>¿Cuántas interfaces tiene?</vt:lpstr>
      <vt:lpstr>¿Cuál es la dirección de subred?</vt:lpstr>
      <vt:lpstr>¿Cuál es la dirección de subred?</vt:lpstr>
      <vt:lpstr>¿Cuál es la dirección de subred?</vt:lpstr>
      <vt:lpstr>¿Cuál es la dirección de subred? </vt:lpstr>
      <vt:lpstr>¿Cuál es la dirección de subred?</vt:lpstr>
      <vt:lpstr>Ejercicio de clase</vt:lpstr>
      <vt:lpstr>Ejercicio</vt:lpstr>
      <vt:lpstr>Lecturas próxima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36</cp:revision>
  <dcterms:created xsi:type="dcterms:W3CDTF">2019-01-27T18:48:16Z</dcterms:created>
  <dcterms:modified xsi:type="dcterms:W3CDTF">2019-08-01T16:20:38Z</dcterms:modified>
</cp:coreProperties>
</file>