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13" r:id="rId3"/>
    <p:sldId id="323" r:id="rId4"/>
    <p:sldId id="324" r:id="rId5"/>
    <p:sldId id="327" r:id="rId6"/>
    <p:sldId id="325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22" r:id="rId17"/>
    <p:sldId id="336" r:id="rId18"/>
    <p:sldId id="337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831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14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63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668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37252" y="2230732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Shows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28" idx="6"/>
          </p:cNvCxnSpPr>
          <p:nvPr/>
        </p:nvCxnSpPr>
        <p:spPr>
          <a:xfrm flipH="1">
            <a:off x="3590003" y="2661811"/>
            <a:ext cx="36126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235150" y="4583552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444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235150" y="4583552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44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Modelo</a:t>
            </a:r>
          </a:p>
          <a:p>
            <a:r>
              <a:rPr lang="es-ES" dirty="0" smtClean="0"/>
              <a:t>La abstracción de la información que se va a intercambiar a lo largo de la ejecución del software</a:t>
            </a:r>
          </a:p>
          <a:p>
            <a:r>
              <a:rPr lang="es-ES" b="1" dirty="0" smtClean="0"/>
              <a:t>Vista</a:t>
            </a:r>
            <a:endParaRPr lang="es-ES" b="1" dirty="0"/>
          </a:p>
          <a:p>
            <a:r>
              <a:rPr lang="es-ES" dirty="0" smtClean="0"/>
              <a:t>Presenta los medios de interacción con un usuario, aunque también provee la forma de visualizar el modelo.</a:t>
            </a:r>
            <a:endParaRPr lang="es-ES" u="sng" dirty="0" smtClean="0"/>
          </a:p>
          <a:p>
            <a:r>
              <a:rPr lang="es-ES" b="1" dirty="0" smtClean="0"/>
              <a:t>Control</a:t>
            </a:r>
            <a:endParaRPr lang="es-ES" b="1" dirty="0"/>
          </a:p>
          <a:p>
            <a:r>
              <a:rPr lang="es-ES" dirty="0" smtClean="0"/>
              <a:t>El control manipula el modelo (Crea, Elimina, Actualiza y Consulta) para </a:t>
            </a:r>
            <a:r>
              <a:rPr lang="es-ES" dirty="0" err="1" smtClean="0"/>
              <a:t>renderizarlo</a:t>
            </a:r>
            <a:r>
              <a:rPr lang="es-ES" dirty="0" smtClean="0"/>
              <a:t> en la vista. También recibe peticiones de la vista para manejar eventos y acciones de la vista.</a:t>
            </a:r>
            <a:endParaRPr lang="es-ES" dirty="0"/>
          </a:p>
          <a:p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57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b="1" dirty="0" smtClean="0"/>
              <a:t>parejas</a:t>
            </a:r>
            <a:r>
              <a:rPr lang="es-ES" dirty="0" smtClean="0"/>
              <a:t> </a:t>
            </a:r>
            <a:r>
              <a:rPr lang="es-ES" dirty="0" err="1" smtClean="0"/>
              <a:t>desarolle</a:t>
            </a:r>
            <a:r>
              <a:rPr lang="es-ES" dirty="0" smtClean="0"/>
              <a:t> un chat MVC en el que incluya las siguientes características:</a:t>
            </a:r>
          </a:p>
          <a:p>
            <a:r>
              <a:rPr lang="es-ES" dirty="0" smtClean="0"/>
              <a:t>1. Identificación del usuario: cuando haya una conexión, la contraparte se presenta y de esa forma podemos saber su nombre, apellido y código de la universidad.</a:t>
            </a:r>
          </a:p>
          <a:p>
            <a:endParaRPr lang="es-ES" dirty="0"/>
          </a:p>
          <a:p>
            <a:r>
              <a:rPr lang="es-ES" dirty="0" smtClean="0"/>
              <a:t>2. La información del usuario debe ser preguntada por un ventana inicial, antes de establecer la conexión. (Pueden reutilizar la ventana de </a:t>
            </a:r>
            <a:r>
              <a:rPr lang="es-ES" dirty="0" err="1" smtClean="0"/>
              <a:t>Login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3. Cuando la conexión se establece, ambas partes de la conexión (cliente y servidor) saben con qué usuario están hablando. Mediante una indicación gráfica, cada ventana muestra información de la persona con la que se está hablando. Pueden usar el título de la ventana o un </a:t>
            </a:r>
            <a:r>
              <a:rPr lang="es-ES" dirty="0" err="1" smtClean="0"/>
              <a:t>label</a:t>
            </a:r>
            <a:r>
              <a:rPr lang="es-ES" dirty="0" smtClean="0"/>
              <a:t> en la ventana de Chat.</a:t>
            </a:r>
          </a:p>
        </p:txBody>
      </p:sp>
    </p:spTree>
    <p:extLst>
      <p:ext uri="{BB962C8B-B14F-4D97-AF65-F5344CB8AC3E}">
        <p14:creationId xmlns:p14="http://schemas.microsoft.com/office/powerpoint/2010/main" val="34755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4. Cada mensaje que se envíe, debe hacerse usando un modelo de mensaje que tenga información de quién lo envía (Objeto Usuario), quién lo recibe (Objeto Usuario), el cuerpo del mensaje y la fecha y hora exacta de creación del mensaje. Gráficamente, el controlador debe </a:t>
            </a:r>
            <a:r>
              <a:rPr lang="es-ES" dirty="0" err="1" smtClean="0"/>
              <a:t>renderizar</a:t>
            </a:r>
            <a:r>
              <a:rPr lang="es-ES" dirty="0" smtClean="0"/>
              <a:t> el mensaje estilo:</a:t>
            </a:r>
          </a:p>
          <a:p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(2019-08-29 11:01) Domiciano dice:</a:t>
            </a: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Hola, ¿como estas?</a:t>
            </a:r>
          </a:p>
          <a:p>
            <a:endParaRPr lang="es-ES" dirty="0" smtClean="0"/>
          </a:p>
          <a:p>
            <a:r>
              <a:rPr lang="es-ES" dirty="0" smtClean="0"/>
              <a:t>5. Toda la </a:t>
            </a:r>
            <a:r>
              <a:rPr lang="es-ES" dirty="0" err="1" smtClean="0"/>
              <a:t>serialización</a:t>
            </a:r>
            <a:r>
              <a:rPr lang="es-ES" dirty="0" smtClean="0"/>
              <a:t> debe hacerse usando JSON</a:t>
            </a:r>
          </a:p>
          <a:p>
            <a:endParaRPr lang="es-ES" dirty="0"/>
          </a:p>
          <a:p>
            <a:r>
              <a:rPr lang="es-ES" b="1" dirty="0" smtClean="0"/>
              <a:t>NOTA</a:t>
            </a:r>
            <a:r>
              <a:rPr lang="es-ES" b="1" dirty="0"/>
              <a:t>: Es una buena práctica incluir un identificador para cada MODELO.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78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6085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32" name="Conector recto de flecha 31"/>
          <p:cNvCxnSpPr>
            <a:endCxn id="7" idx="2"/>
          </p:cNvCxnSpPr>
          <p:nvPr/>
        </p:nvCxnSpPr>
        <p:spPr>
          <a:xfrm>
            <a:off x="3590003" y="2661810"/>
            <a:ext cx="36126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01040" y="2217620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Interacts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722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0066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30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94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9140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4394</TotalTime>
  <Words>460</Words>
  <Application>Microsoft Office PowerPoint</Application>
  <PresentationFormat>Panorámica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Retrospección</vt:lpstr>
      <vt:lpstr>Semana 5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TALLER EN CLASE</vt:lpstr>
      <vt:lpstr>TALLER EN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59</cp:revision>
  <dcterms:created xsi:type="dcterms:W3CDTF">2019-02-03T15:35:16Z</dcterms:created>
  <dcterms:modified xsi:type="dcterms:W3CDTF">2019-08-29T14:21:29Z</dcterms:modified>
</cp:coreProperties>
</file>