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87" r:id="rId17"/>
    <p:sldId id="274" r:id="rId18"/>
    <p:sldId id="275" r:id="rId19"/>
    <p:sldId id="276" r:id="rId20"/>
    <p:sldId id="277" r:id="rId21"/>
    <p:sldId id="278" r:id="rId22"/>
    <p:sldId id="288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44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</a:t>
            </a:r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10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8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</a:t>
            </a:r>
            <a:r>
              <a:rPr lang="es-CO" sz="2400" dirty="0" smtClean="0"/>
              <a:t> </a:t>
            </a:r>
            <a:r>
              <a:rPr lang="es-CO" sz="2400" dirty="0"/>
              <a:t>la que estamos conectados</a:t>
            </a:r>
            <a:r>
              <a:rPr lang="es-CO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El programa consta de un hilo buscador. </a:t>
            </a:r>
          </a:p>
          <a:p>
            <a:endParaRPr lang="es-ES" sz="2400" dirty="0"/>
          </a:p>
          <a:p>
            <a:r>
              <a:rPr lang="es-ES" sz="2400" dirty="0" smtClean="0"/>
              <a:t>El </a:t>
            </a:r>
            <a:r>
              <a:rPr lang="es-ES" sz="2400" dirty="0" smtClean="0"/>
              <a:t>hilo tiene que reportar a la interfaz cada vez que encuentre un host</a:t>
            </a:r>
            <a:endParaRPr lang="es-CO" sz="2400" dirty="0" smtClean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24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Lecturas 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 Investigar qué son direcciones IP públicas y qué son direcciones IP privadas. ¿En qué rangos están estas clases de direcciones IP?</a:t>
            </a:r>
          </a:p>
          <a:p>
            <a:r>
              <a:rPr lang="es-ES" dirty="0" smtClean="0"/>
              <a:t>2. Investigar qué es un patrón de diseño</a:t>
            </a:r>
            <a:endParaRPr lang="es-ES" dirty="0"/>
          </a:p>
          <a:p>
            <a:r>
              <a:rPr lang="es-ES" dirty="0"/>
              <a:t>3</a:t>
            </a:r>
            <a:r>
              <a:rPr lang="es-ES" dirty="0" smtClean="0"/>
              <a:t>. Investigar qué es el patrón </a:t>
            </a:r>
            <a:r>
              <a:rPr lang="es-ES" dirty="0" err="1" smtClean="0"/>
              <a:t>Observer</a:t>
            </a:r>
            <a:endParaRPr lang="es-ES" dirty="0" smtClean="0"/>
          </a:p>
          <a:p>
            <a:r>
              <a:rPr lang="es-ES" dirty="0" smtClean="0"/>
              <a:t>4. </a:t>
            </a:r>
            <a:r>
              <a:rPr lang="es-ES" dirty="0"/>
              <a:t>Investigar qué es el patrón </a:t>
            </a:r>
            <a:r>
              <a:rPr lang="es-ES" smtClean="0"/>
              <a:t>Singleton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3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 </a:t>
            </a:r>
            <a:r>
              <a:rPr lang="es-ES" dirty="0" smtClean="0"/>
              <a:t>RJ45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5GHz Band Radio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/>
          </a:p>
          <a:p>
            <a:pPr algn="ctr"/>
            <a:r>
              <a:rPr lang="es-ES" dirty="0"/>
              <a:t>(IEEE </a:t>
            </a:r>
            <a:r>
              <a:rPr lang="es-ES" dirty="0" smtClean="0"/>
              <a:t>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1678</TotalTime>
  <Words>782</Words>
  <Application>Microsoft Office PowerPoint</Application>
  <PresentationFormat>Panorámica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Consolas</vt:lpstr>
      <vt:lpstr>Retrospección</vt:lpstr>
      <vt:lpstr>Semana 2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¿Cuál es la dirección de subred?</vt:lpstr>
      <vt:lpstr>¿Cuál es la dirección de subred?</vt:lpstr>
      <vt:lpstr>¿Cuál es la dirección de subred?</vt:lpstr>
      <vt:lpstr>¿Cuál es la dirección de subred? </vt:lpstr>
      <vt:lpstr>¿Cuál es la dirección de subred?</vt:lpstr>
      <vt:lpstr>Ejercicio de clase</vt:lpstr>
      <vt:lpstr>Ejercicio</vt:lpstr>
      <vt:lpstr>Lecturas 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35</cp:revision>
  <dcterms:created xsi:type="dcterms:W3CDTF">2019-01-27T18:48:16Z</dcterms:created>
  <dcterms:modified xsi:type="dcterms:W3CDTF">2019-08-01T14:31:16Z</dcterms:modified>
</cp:coreProperties>
</file>