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388" r:id="rId3"/>
    <p:sldId id="346" r:id="rId4"/>
    <p:sldId id="362" r:id="rId5"/>
    <p:sldId id="386" r:id="rId6"/>
    <p:sldId id="363" r:id="rId7"/>
    <p:sldId id="364" r:id="rId8"/>
    <p:sldId id="365" r:id="rId9"/>
    <p:sldId id="366" r:id="rId10"/>
    <p:sldId id="369" r:id="rId11"/>
    <p:sldId id="367" r:id="rId12"/>
    <p:sldId id="368" r:id="rId13"/>
    <p:sldId id="371" r:id="rId14"/>
    <p:sldId id="370" r:id="rId15"/>
    <p:sldId id="372" r:id="rId16"/>
    <p:sldId id="373" r:id="rId17"/>
    <p:sldId id="374" r:id="rId18"/>
    <p:sldId id="375" r:id="rId19"/>
    <p:sldId id="376" r:id="rId20"/>
    <p:sldId id="387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9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17/10/2019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hostip.info/get_json.php?ip=200.3.192.46" TargetMode="External"/><Relationship Id="rId2" Type="http://schemas.openxmlformats.org/officeDocument/2006/relationships/hyperlink" Target="http://www.icesi.edu.c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12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1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endCxn id="14" idx="3"/>
          </p:cNvCxnSpPr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4055533" y="2869375"/>
            <a:ext cx="20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22" name="Disco magnético 21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4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0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6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19" name="Disco magnético 18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4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5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894666" y="2883501"/>
            <a:ext cx="269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materias.php</a:t>
            </a:r>
            <a:endParaRPr lang="es-ES" dirty="0" smtClean="0"/>
          </a:p>
          <a:p>
            <a:r>
              <a:rPr lang="es-ES" dirty="0" smtClean="0"/>
              <a:t>+ </a:t>
            </a:r>
            <a:r>
              <a:rPr lang="es-ES" dirty="0" err="1" smtClean="0"/>
              <a:t>codigo</a:t>
            </a:r>
            <a:r>
              <a:rPr lang="es-ES" dirty="0" smtClean="0"/>
              <a:t>=1010101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1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4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94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62826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14192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4192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15789" y="3386669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1236732" y="6025486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204636" y="362651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04636" y="4101334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04635" y="45678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04634" y="50336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7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4" name="Disco magnético 3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62826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14192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4192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15789" y="3386669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1236732" y="6025486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204636" y="362651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04636" y="4101334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04635" y="45678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04634" y="50336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1. Desarrolle un Servicio WEB que reciba el nombre de un host desde un cliente HTML y que tenga las funciones necesarias para que devuelva la ciudad de donde proviene dicho host.</a:t>
            </a:r>
          </a:p>
          <a:p>
            <a:r>
              <a:rPr lang="es-ES" dirty="0" smtClean="0"/>
              <a:t>Por ejemplo, si al servicio le pido que me diga de qué ciudad es </a:t>
            </a:r>
            <a:r>
              <a:rPr lang="es-ES" dirty="0" smtClean="0">
                <a:hlinkClick r:id="rId2"/>
              </a:rPr>
              <a:t>www.icesi.edu.co</a:t>
            </a:r>
            <a:r>
              <a:rPr lang="es-ES" dirty="0" smtClean="0"/>
              <a:t>, él me debe indicar que es de Cali.</a:t>
            </a:r>
          </a:p>
          <a:p>
            <a:r>
              <a:rPr lang="es-CO" dirty="0" smtClean="0"/>
              <a:t>! Use este servicio WEB </a:t>
            </a:r>
            <a:r>
              <a:rPr lang="es-CO" dirty="0" smtClean="0">
                <a:sym typeface="Wingdings" panose="05000000000000000000" pitchFamily="2" charset="2"/>
              </a:rPr>
              <a:t> </a:t>
            </a:r>
            <a:r>
              <a:rPr lang="es-CO" dirty="0" smtClean="0">
                <a:hlinkClick r:id="rId3"/>
              </a:rPr>
              <a:t>http</a:t>
            </a:r>
            <a:r>
              <a:rPr lang="es-CO" dirty="0">
                <a:hlinkClick r:id="rId3"/>
              </a:rPr>
              <a:t>://</a:t>
            </a:r>
            <a:r>
              <a:rPr lang="es-CO" dirty="0" smtClean="0">
                <a:hlinkClick r:id="rId3"/>
              </a:rPr>
              <a:t>api.hostip.info/get_json.php?ip=200.3.192.46</a:t>
            </a:r>
            <a:endParaRPr lang="es-CO" dirty="0" smtClean="0"/>
          </a:p>
          <a:p>
            <a:r>
              <a:rPr lang="es-ES" dirty="0" smtClean="0"/>
              <a:t>El cliente envía el host vía GET usando una aplicación JAVA de escritorio.</a:t>
            </a:r>
            <a:endParaRPr lang="es-CO" dirty="0" smtClean="0"/>
          </a:p>
          <a:p>
            <a:endParaRPr lang="es-ES" dirty="0" smtClean="0"/>
          </a:p>
          <a:p>
            <a:r>
              <a:rPr lang="es-ES" dirty="0" smtClean="0"/>
              <a:t>2. Desarrolle un </a:t>
            </a:r>
            <a:r>
              <a:rPr lang="es-ES" dirty="0" err="1" smtClean="0"/>
              <a:t>Servlet</a:t>
            </a:r>
            <a:r>
              <a:rPr lang="es-ES" dirty="0" smtClean="0"/>
              <a:t> que reciba una número con ciertas unidades y la transforme a otra unidad. Hágalo para las transformaciones: peso a dólar, dólar a peso, Celsius a Fahrenheit y Fahrenheit a Celsius</a:t>
            </a:r>
          </a:p>
          <a:p>
            <a:r>
              <a:rPr lang="es-ES" dirty="0"/>
              <a:t>Haga esta aplicación usando </a:t>
            </a:r>
            <a:r>
              <a:rPr lang="es-ES" dirty="0" smtClean="0"/>
              <a:t>POST y 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2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PUROS</a:t>
            </a:r>
          </a:p>
          <a:p>
            <a:r>
              <a:rPr lang="es-ES" dirty="0" smtClean="0"/>
              <a:t>EL FRONTEND ES RESPONSABLE DE LA VISTA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123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de flecha 24"/>
          <p:cNvCxnSpPr>
            <a:stCxn id="12" idx="3"/>
          </p:cNvCxnSpPr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2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/>
          <p:cNvCxnSpPr>
            <a:stCxn id="14" idx="3"/>
            <a:endCxn id="12" idx="1"/>
          </p:cNvCxnSpPr>
          <p:nvPr/>
        </p:nvCxnSpPr>
        <p:spPr>
          <a:xfrm flipV="1">
            <a:off x="2215414" y="2865748"/>
            <a:ext cx="4553495" cy="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870860" y="2883501"/>
            <a:ext cx="1607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GET index.html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cxnSp>
        <p:nvCxnSpPr>
          <p:cNvPr id="19" name="Conector recto de flecha 18"/>
          <p:cNvCxnSpPr>
            <a:stCxn id="12" idx="1"/>
            <a:endCxn id="14" idx="3"/>
          </p:cNvCxnSpPr>
          <p:nvPr/>
        </p:nvCxnSpPr>
        <p:spPr>
          <a:xfrm flipH="1">
            <a:off x="2215414" y="2865748"/>
            <a:ext cx="4553495" cy="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841241" y="2901021"/>
            <a:ext cx="2133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 index.html</a:t>
            </a:r>
          </a:p>
          <a:p>
            <a:r>
              <a:rPr lang="es-ES" dirty="0" smtClean="0"/>
              <a:t>+ func.js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48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3" idx="3"/>
            <a:endCxn id="24" idx="1"/>
          </p:cNvCxnSpPr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0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4" name="Conector recto de flecha 3"/>
          <p:cNvCxnSpPr>
            <a:stCxn id="24" idx="0"/>
            <a:endCxn id="12" idx="1"/>
          </p:cNvCxnSpPr>
          <p:nvPr/>
        </p:nvCxnSpPr>
        <p:spPr>
          <a:xfrm flipV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5067191" y="3543555"/>
            <a:ext cx="17995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GET/POST</a:t>
            </a:r>
          </a:p>
          <a:p>
            <a:r>
              <a:rPr lang="es-ES" dirty="0" smtClean="0"/>
              <a:t>Servicio Materias</a:t>
            </a:r>
          </a:p>
          <a:p>
            <a:r>
              <a:rPr lang="es-ES" dirty="0" smtClean="0"/>
              <a:t>JSON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4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1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12" idx="1"/>
            <a:endCxn id="24" idx="0"/>
          </p:cNvCxnSpPr>
          <p:nvPr/>
        </p:nvCxnSpPr>
        <p:spPr>
          <a:xfrm flipH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067191" y="3543555"/>
            <a:ext cx="26423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"</a:t>
            </a:r>
            <a:r>
              <a:rPr lang="es-ES" dirty="0" err="1"/>
              <a:t>codigo</a:t>
            </a:r>
            <a:r>
              <a:rPr lang="es-ES" dirty="0"/>
              <a:t>": "1010101",</a:t>
            </a:r>
          </a:p>
          <a:p>
            <a:r>
              <a:rPr lang="es-ES" dirty="0"/>
              <a:t>  "</a:t>
            </a:r>
            <a:r>
              <a:rPr lang="es-ES" dirty="0" err="1"/>
              <a:t>lista_materias</a:t>
            </a:r>
            <a:r>
              <a:rPr lang="es-ES" dirty="0"/>
              <a:t>": [</a:t>
            </a:r>
          </a:p>
          <a:p>
            <a:r>
              <a:rPr lang="es-ES" dirty="0"/>
              <a:t>    "Programación en Red",</a:t>
            </a:r>
          </a:p>
          <a:p>
            <a:r>
              <a:rPr lang="es-ES" dirty="0"/>
              <a:t>    "Señales y sistemas",</a:t>
            </a:r>
          </a:p>
          <a:p>
            <a:r>
              <a:rPr lang="es-ES" dirty="0"/>
              <a:t>    "Infraestructura",</a:t>
            </a:r>
          </a:p>
          <a:p>
            <a:r>
              <a:rPr lang="es-ES" dirty="0"/>
              <a:t>    "Espíritu Empresarial"</a:t>
            </a:r>
          </a:p>
          <a:p>
            <a:r>
              <a:rPr lang="es-ES" dirty="0"/>
              <a:t>  ]</a:t>
            </a:r>
          </a:p>
          <a:p>
            <a:r>
              <a:rPr lang="es-ES" dirty="0"/>
              <a:t>}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38406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12" idx="1"/>
            <a:endCxn id="24" idx="0"/>
          </p:cNvCxnSpPr>
          <p:nvPr/>
        </p:nvCxnSpPr>
        <p:spPr>
          <a:xfrm flipH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067191" y="3543555"/>
            <a:ext cx="26423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"</a:t>
            </a:r>
            <a:r>
              <a:rPr lang="es-ES" dirty="0" err="1"/>
              <a:t>codigo</a:t>
            </a:r>
            <a:r>
              <a:rPr lang="es-ES" dirty="0"/>
              <a:t>": "1010101",</a:t>
            </a:r>
          </a:p>
          <a:p>
            <a:r>
              <a:rPr lang="es-ES" dirty="0"/>
              <a:t>  "</a:t>
            </a:r>
            <a:r>
              <a:rPr lang="es-ES" dirty="0" err="1"/>
              <a:t>lista_materias</a:t>
            </a:r>
            <a:r>
              <a:rPr lang="es-ES" dirty="0"/>
              <a:t>": [</a:t>
            </a:r>
          </a:p>
          <a:p>
            <a:r>
              <a:rPr lang="es-ES" dirty="0"/>
              <a:t>    "Programación en Red",</a:t>
            </a:r>
          </a:p>
          <a:p>
            <a:r>
              <a:rPr lang="es-ES" dirty="0"/>
              <a:t>    "Señales y sistemas",</a:t>
            </a:r>
          </a:p>
          <a:p>
            <a:r>
              <a:rPr lang="es-ES" dirty="0"/>
              <a:t>    "Infraestructura",</a:t>
            </a:r>
          </a:p>
          <a:p>
            <a:r>
              <a:rPr lang="es-ES" dirty="0"/>
              <a:t>    "Espíritu Empresarial"</a:t>
            </a:r>
          </a:p>
          <a:p>
            <a:r>
              <a:rPr lang="es-ES" dirty="0"/>
              <a:t>  ]</a:t>
            </a:r>
          </a:p>
          <a:p>
            <a:r>
              <a:rPr lang="es-ES" dirty="0"/>
              <a:t>}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22" name="Rectángulo 21"/>
          <p:cNvSpPr/>
          <p:nvPr/>
        </p:nvSpPr>
        <p:spPr>
          <a:xfrm>
            <a:off x="1234132" y="368551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34132" y="416032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34131" y="46268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34130" y="50926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92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234132" y="368551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34132" y="416032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34131" y="46268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34130" y="50926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615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200" dirty="0" smtClean="0"/>
          </a:p>
          <a:p>
            <a:endParaRPr lang="es-ES" sz="3200" dirty="0"/>
          </a:p>
          <a:p>
            <a:r>
              <a:rPr lang="es-ES" sz="3200" dirty="0" smtClean="0"/>
              <a:t>1</a:t>
            </a:r>
            <a:r>
              <a:rPr lang="es-ES" sz="3200" dirty="0" smtClean="0"/>
              <a:t>. </a:t>
            </a:r>
            <a:r>
              <a:rPr lang="es-ES" sz="3200" dirty="0" smtClean="0"/>
              <a:t>Genere un modelo de datos para un servicio que permita recibir una persona y </a:t>
            </a:r>
            <a:r>
              <a:rPr lang="es-ES" sz="3200" dirty="0" err="1" smtClean="0"/>
              <a:t>devovel</a:t>
            </a:r>
            <a:r>
              <a:rPr lang="es-ES" sz="3200" dirty="0" smtClean="0"/>
              <a:t> el mismo objeto, pero con un UUID generado por el servidor.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984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8385" cy="402336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Un API REST es una interfaz </a:t>
            </a:r>
            <a:r>
              <a:rPr lang="es-ES" dirty="0"/>
              <a:t>HTTP </a:t>
            </a:r>
            <a:r>
              <a:rPr lang="es-ES" dirty="0" smtClean="0"/>
              <a:t>definida en el servidor para permitir la obtención u operación de los datos mediante el uso de un lenguaje de intercambio de objetos como JSON o XML.</a:t>
            </a:r>
          </a:p>
          <a:p>
            <a:pPr marL="0" indent="0">
              <a:buNone/>
            </a:pPr>
            <a:r>
              <a:rPr lang="es-ES" b="1" dirty="0" err="1" smtClean="0"/>
              <a:t>Stateless</a:t>
            </a:r>
            <a:endParaRPr lang="es-ES" b="1" dirty="0" smtClean="0"/>
          </a:p>
          <a:p>
            <a:r>
              <a:rPr lang="es-ES" dirty="0" smtClean="0"/>
              <a:t>El intercambio entre cliente y servidor no necesitan ni deben recordar información de su conversación para ejecutar una función</a:t>
            </a:r>
          </a:p>
          <a:p>
            <a:pPr marL="0" indent="0">
              <a:buNone/>
            </a:pPr>
            <a:r>
              <a:rPr lang="es-ES" b="1" dirty="0" smtClean="0"/>
              <a:t>Ventajas</a:t>
            </a:r>
            <a:endParaRPr lang="es-ES" b="1" dirty="0"/>
          </a:p>
          <a:p>
            <a:r>
              <a:rPr lang="es-ES" dirty="0" smtClean="0"/>
              <a:t>La principal ventaja es la escalabilidad, aunque otro beneficio es la separación del cliente y el servidor. Adicionalmente es un estándar que puede ser implementado independientemente del lenguaje de </a:t>
            </a:r>
            <a:r>
              <a:rPr lang="es-ES" dirty="0" err="1" smtClean="0"/>
              <a:t>programacion</a:t>
            </a:r>
            <a:endParaRPr lang="es-CO" dirty="0"/>
          </a:p>
        </p:txBody>
      </p:sp>
      <p:sp>
        <p:nvSpPr>
          <p:cNvPr id="4" name="Disco magnético 3"/>
          <p:cNvSpPr/>
          <p:nvPr/>
        </p:nvSpPr>
        <p:spPr>
          <a:xfrm>
            <a:off x="7914967" y="2042924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9271818" y="210901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9271818" y="243839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9271817" y="276778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8062409" y="1737360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382144" y="1739686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11" name="Conector recto de flecha 10"/>
          <p:cNvCxnSpPr>
            <a:stCxn id="4" idx="4"/>
            <a:endCxn id="6" idx="1"/>
          </p:cNvCxnSpPr>
          <p:nvPr/>
        </p:nvCxnSpPr>
        <p:spPr>
          <a:xfrm>
            <a:off x="8662219" y="2615380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9646546" y="3426542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0152830" y="3418857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646546" y="4742262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152830" y="4726892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6" name="Conector recto de flecha 15"/>
          <p:cNvCxnSpPr>
            <a:stCxn id="7" idx="2"/>
            <a:endCxn id="12" idx="0"/>
          </p:cNvCxnSpPr>
          <p:nvPr/>
        </p:nvCxnSpPr>
        <p:spPr>
          <a:xfrm flipH="1">
            <a:off x="9866668" y="3121742"/>
            <a:ext cx="1" cy="304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14" idx="0"/>
          </p:cNvCxnSpPr>
          <p:nvPr/>
        </p:nvCxnSpPr>
        <p:spPr>
          <a:xfrm flipH="1">
            <a:off x="9866668" y="3804183"/>
            <a:ext cx="2" cy="938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03923" y="3418857"/>
            <a:ext cx="1569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Métodos HTTP</a:t>
            </a:r>
            <a:endParaRPr lang="es-CO" dirty="0"/>
          </a:p>
        </p:txBody>
      </p:sp>
      <p:cxnSp>
        <p:nvCxnSpPr>
          <p:cNvPr id="23" name="Conector recto de flecha 22"/>
          <p:cNvCxnSpPr>
            <a:stCxn id="21" idx="3"/>
            <a:endCxn id="12" idx="1"/>
          </p:cNvCxnSpPr>
          <p:nvPr/>
        </p:nvCxnSpPr>
        <p:spPr>
          <a:xfrm>
            <a:off x="9073263" y="3603523"/>
            <a:ext cx="573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+ VISTA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59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788036" y="2869375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788036" y="2869375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index.jsp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822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722021" y="2869375"/>
            <a:ext cx="2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index.chtml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5340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10093</TotalTime>
  <Words>604</Words>
  <Application>Microsoft Office PowerPoint</Application>
  <PresentationFormat>Panorámica</PresentationFormat>
  <Paragraphs>227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Wingdings</vt:lpstr>
      <vt:lpstr>Retrospección</vt:lpstr>
      <vt:lpstr>Semana 12</vt:lpstr>
      <vt:lpstr>Ejercicios</vt:lpstr>
      <vt:lpstr>API REST</vt:lpstr>
      <vt:lpstr>API REST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169</cp:revision>
  <dcterms:created xsi:type="dcterms:W3CDTF">2019-02-03T15:35:16Z</dcterms:created>
  <dcterms:modified xsi:type="dcterms:W3CDTF">2019-10-17T13:51:00Z</dcterms:modified>
</cp:coreProperties>
</file>