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90" r:id="rId3"/>
    <p:sldId id="261" r:id="rId4"/>
    <p:sldId id="289" r:id="rId5"/>
    <p:sldId id="260" r:id="rId6"/>
    <p:sldId id="291" r:id="rId7"/>
    <p:sldId id="295" r:id="rId8"/>
    <p:sldId id="300" r:id="rId9"/>
    <p:sldId id="262" r:id="rId10"/>
    <p:sldId id="293" r:id="rId11"/>
    <p:sldId id="30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301" r:id="rId24"/>
    <p:sldId id="257" r:id="rId25"/>
    <p:sldId id="258" r:id="rId26"/>
    <p:sldId id="259" r:id="rId27"/>
    <p:sldId id="296" r:id="rId28"/>
    <p:sldId id="297" r:id="rId29"/>
    <p:sldId id="298" r:id="rId30"/>
    <p:sldId id="299" r:id="rId31"/>
    <p:sldId id="287" r:id="rId32"/>
    <p:sldId id="288" r:id="rId33"/>
  </p:sldIdLst>
  <p:sldSz cx="9144000" cy="5143500" type="screen16x9"/>
  <p:notesSz cx="6858000" cy="9144000"/>
  <p:embeddedFontLs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73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a99270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a99270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a99270ed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a99270ed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a99270ed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a99270ed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a99270ed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ca99270ed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a99270ed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a99270ed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a99270ed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a99270ed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a99270ed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a99270ed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a99270e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a99270e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ca99270e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ca99270e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a9927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a9927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83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a99270ed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a99270ed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a99270e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a99270e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158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a9927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a99270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a99270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a99270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a99270ed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a99270ed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a99270e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a99270e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999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a99270e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a99270e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257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a99270e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a99270e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5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a99270e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a99270e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3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a99270e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a99270e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a99270e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a99270e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62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a99270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a99270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97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6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a99270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a99270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a99270ed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a99270ed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49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en red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32"/>
            <a:ext cx="81231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TELEMÁTICA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Domiciano Rincón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2 y 3: TCP y UDP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95" y="2225303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95" y="2225303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 flipV="1">
            <a:off x="4190774" y="2821781"/>
            <a:ext cx="806402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para binary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20" y="2225301"/>
            <a:ext cx="534311" cy="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2 y 3: TCP y UDP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83" y="1793499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553" y="1793499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>
            <a:stCxn id="1034" idx="3"/>
            <a:endCxn id="8" idx="1"/>
          </p:cNvCxnSpPr>
          <p:nvPr/>
        </p:nvCxnSpPr>
        <p:spPr>
          <a:xfrm>
            <a:off x="3445744" y="2389980"/>
            <a:ext cx="2183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para binary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39" y="1646155"/>
            <a:ext cx="534311" cy="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19" y="3625615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3"/>
            <a:endCxn id="8" idx="2"/>
          </p:cNvCxnSpPr>
          <p:nvPr/>
        </p:nvCxnSpPr>
        <p:spPr>
          <a:xfrm flipV="1">
            <a:off x="5168480" y="2986460"/>
            <a:ext cx="1057554" cy="1235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1"/>
            <a:endCxn id="1034" idx="2"/>
          </p:cNvCxnSpPr>
          <p:nvPr/>
        </p:nvCxnSpPr>
        <p:spPr>
          <a:xfrm flipH="1" flipV="1">
            <a:off x="2849264" y="2986460"/>
            <a:ext cx="1126255" cy="1235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Resultado de imagen para binary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92" y="3029135"/>
            <a:ext cx="534311" cy="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sultado de imagen para binary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42" y="3029135"/>
            <a:ext cx="534311" cy="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4</a:t>
            </a: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Bases de datos y HTTP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944137" y="944137"/>
            <a:ext cx="3627863" cy="3947531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944137" y="944137"/>
            <a:ext cx="1330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INTRANET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944137" y="944137"/>
            <a:ext cx="3627863" cy="3947531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944137" y="944137"/>
            <a:ext cx="1330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INTRANET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944137" y="944137"/>
            <a:ext cx="3627863" cy="3947531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944137" y="944137"/>
            <a:ext cx="1330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INTRANET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944137" y="944137"/>
            <a:ext cx="3627863" cy="3947531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944137" y="944137"/>
            <a:ext cx="1330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INTRANET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Previamente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3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HTTP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17725"/>
            <a:ext cx="6550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1: Fundamentos de redes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3" y="1418115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3" y="3486975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0" y="1418115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0" y="3486974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Resultado de imagen para Fortnit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06" y="1752606"/>
            <a:ext cx="2677987" cy="20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367985" y="2457187"/>
            <a:ext cx="132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COLOMBIA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367985" y="4526046"/>
            <a:ext cx="132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BRASIL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7401677" y="2457186"/>
            <a:ext cx="132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MEXICO</a:t>
            </a:r>
            <a:endParaRPr lang="es-CO" dirty="0"/>
          </a:p>
        </p:txBody>
      </p:sp>
      <p:sp>
        <p:nvSpPr>
          <p:cNvPr id="56" name="CuadroTexto 55"/>
          <p:cNvSpPr txBox="1"/>
          <p:nvPr/>
        </p:nvSpPr>
        <p:spPr>
          <a:xfrm>
            <a:off x="7355656" y="4526045"/>
            <a:ext cx="132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USA</a:t>
            </a:r>
            <a:endParaRPr lang="es-CO" dirty="0"/>
          </a:p>
        </p:txBody>
      </p:sp>
      <p:sp>
        <p:nvSpPr>
          <p:cNvPr id="16" name="Flecha abajo 15"/>
          <p:cNvSpPr/>
          <p:nvPr/>
        </p:nvSpPr>
        <p:spPr>
          <a:xfrm rot="18324360">
            <a:off x="2194691" y="1604657"/>
            <a:ext cx="683394" cy="137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Flecha abajo 56"/>
          <p:cNvSpPr/>
          <p:nvPr/>
        </p:nvSpPr>
        <p:spPr>
          <a:xfrm rot="14400000">
            <a:off x="2138950" y="3059959"/>
            <a:ext cx="683394" cy="137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Flecha abajo 57"/>
          <p:cNvSpPr/>
          <p:nvPr/>
        </p:nvSpPr>
        <p:spPr>
          <a:xfrm rot="3600000">
            <a:off x="6301018" y="1604657"/>
            <a:ext cx="683394" cy="137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Flecha abajo 58"/>
          <p:cNvSpPr/>
          <p:nvPr/>
        </p:nvSpPr>
        <p:spPr>
          <a:xfrm rot="7270699">
            <a:off x="6310477" y="3106961"/>
            <a:ext cx="683394" cy="137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1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0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Trabajo en equipos de </a:t>
            </a:r>
            <a:r>
              <a:rPr lang="es" dirty="0" smtClean="0"/>
              <a:t>desarrollo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Unidad Transversal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de trabajo en equipo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r="70568"/>
          <a:stretch/>
        </p:blipFill>
        <p:spPr>
          <a:xfrm>
            <a:off x="1232200" y="1072413"/>
            <a:ext cx="21165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1" y="1183825"/>
            <a:ext cx="1150934" cy="10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722925" y="1183825"/>
            <a:ext cx="3282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modular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055225" y="2403225"/>
            <a:ext cx="37770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Concepción profunda del problema. Soluciones modulares, mantenimientos eficaces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de trabajo en equipo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41" y="1017725"/>
            <a:ext cx="1150934" cy="10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581475" y="1017725"/>
            <a:ext cx="3282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iterativas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388" y="1994825"/>
            <a:ext cx="6013222" cy="27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951150" y="4494600"/>
            <a:ext cx="12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Scrum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LENGUAJES</a:t>
            </a:r>
            <a:endParaRPr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3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Lenguajes</a:t>
            </a:r>
            <a:endParaRPr dirty="0"/>
          </a:p>
        </p:txBody>
      </p:sp>
      <p:pic>
        <p:nvPicPr>
          <p:cNvPr id="8194" name="Picture 2" descr="Unofficial JavaScript logo 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69" y="1505066"/>
            <a:ext cx="23336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Jav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6" r="27738"/>
          <a:stretch/>
        </p:blipFill>
        <p:spPr bwMode="auto">
          <a:xfrm>
            <a:off x="2178206" y="1505066"/>
            <a:ext cx="1438370" cy="23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TECNOLOGÍAS</a:t>
            </a:r>
            <a:endParaRPr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Previamente</a:t>
            </a:r>
            <a:endParaRPr dirty="0"/>
          </a:p>
        </p:txBody>
      </p:sp>
      <p:pic>
        <p:nvPicPr>
          <p:cNvPr id="1032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68" y="1817514"/>
            <a:ext cx="1481065" cy="14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39" y="1341151"/>
            <a:ext cx="2377546" cy="23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09600" y="2052870"/>
            <a:ext cx="3723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Hasta ahora sus competencias en software consisten en usar los recursos de un computador como la pantalla mayoritariamente.</a:t>
            </a:r>
            <a:endParaRPr lang="es-CO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6934200" y="2319110"/>
            <a:ext cx="5757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469466" y="3297070"/>
            <a:ext cx="122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Código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Tecnologías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311700" y="1460452"/>
            <a:ext cx="3456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i="1" dirty="0" smtClean="0">
                <a:solidFill>
                  <a:srgbClr val="0070C0"/>
                </a:solidFill>
              </a:rPr>
              <a:t>JAX-RS</a:t>
            </a:r>
            <a:endParaRPr lang="es-CO" sz="6000" i="1" dirty="0">
              <a:solidFill>
                <a:srgbClr val="0070C0"/>
              </a:solidFill>
            </a:endParaRPr>
          </a:p>
        </p:txBody>
      </p:sp>
      <p:pic>
        <p:nvPicPr>
          <p:cNvPr id="9218" name="Picture 2" descr="Resultado de imagen para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73" y="953591"/>
            <a:ext cx="2753275" cy="142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4" b="21931"/>
          <a:stretch/>
        </p:blipFill>
        <p:spPr bwMode="auto">
          <a:xfrm>
            <a:off x="2005012" y="2983831"/>
            <a:ext cx="5133975" cy="179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Eclips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07" y="1313822"/>
            <a:ext cx="1396184" cy="130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PROTOCOLOS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Protocolos</a:t>
            </a:r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 rotWithShape="1">
          <a:blip r:embed="rId3">
            <a:alphaModFix/>
          </a:blip>
          <a:srcRect l="32281" t="19847" r="45808" b="19955"/>
          <a:stretch/>
        </p:blipFill>
        <p:spPr>
          <a:xfrm>
            <a:off x="3258373" y="961350"/>
            <a:ext cx="2627266" cy="40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Previamente</a:t>
            </a:r>
            <a:endParaRPr dirty="0"/>
          </a:p>
        </p:txBody>
      </p:sp>
      <p:pic>
        <p:nvPicPr>
          <p:cNvPr id="1032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68" y="1817514"/>
            <a:ext cx="1481065" cy="14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39" y="1341151"/>
            <a:ext cx="2377546" cy="23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19265" y="2127948"/>
            <a:ext cx="3723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en estructuras de datos aprendieron a hacer código con datos estructurados y bien formados.</a:t>
            </a:r>
            <a:endParaRPr lang="es-CO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6934200" y="2319110"/>
            <a:ext cx="5757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469466" y="3297070"/>
            <a:ext cx="1227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7662333" y="2252136"/>
            <a:ext cx="795867" cy="728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7509933" y="2435204"/>
            <a:ext cx="771004" cy="7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8075369" y="2224748"/>
            <a:ext cx="545064" cy="54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1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Fundamentos de redes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1: Fundamentos de redes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3" y="1629871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03" y="1629871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03" y="1629870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03" y="1629869"/>
            <a:ext cx="1192961" cy="11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8" y="3452414"/>
            <a:ext cx="1073831" cy="1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047913" y="3786293"/>
            <a:ext cx="697291" cy="566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1048086" y="3941974"/>
            <a:ext cx="457489" cy="4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1387757" y="3740573"/>
            <a:ext cx="362639" cy="36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84" y="3452414"/>
            <a:ext cx="1073831" cy="1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3236649" y="3786293"/>
            <a:ext cx="697291" cy="566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7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3236822" y="3941974"/>
            <a:ext cx="457489" cy="4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3576493" y="3740573"/>
            <a:ext cx="362639" cy="36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16" y="3452414"/>
            <a:ext cx="1073831" cy="1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5406181" y="3786293"/>
            <a:ext cx="697291" cy="566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5406354" y="3941974"/>
            <a:ext cx="457489" cy="4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5746025" y="3740573"/>
            <a:ext cx="362639" cy="36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88" y="3452414"/>
            <a:ext cx="1073831" cy="1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ángulo 33"/>
          <p:cNvSpPr/>
          <p:nvPr/>
        </p:nvSpPr>
        <p:spPr>
          <a:xfrm>
            <a:off x="7607753" y="3786293"/>
            <a:ext cx="697291" cy="566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7607926" y="3941974"/>
            <a:ext cx="457489" cy="4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7947597" y="3740573"/>
            <a:ext cx="362639" cy="36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ector recto de flecha 36"/>
          <p:cNvCxnSpPr/>
          <p:nvPr/>
        </p:nvCxnSpPr>
        <p:spPr>
          <a:xfrm flipV="1">
            <a:off x="1442532" y="2633136"/>
            <a:ext cx="0" cy="9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3632012" y="2633136"/>
            <a:ext cx="0" cy="9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5817319" y="2633135"/>
            <a:ext cx="0" cy="9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V="1">
            <a:off x="7995732" y="2633135"/>
            <a:ext cx="0" cy="9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Unidad 1: Fundamentos de redes</a:t>
            </a:r>
            <a:endParaRPr dirty="0"/>
          </a:p>
        </p:txBody>
      </p:sp>
      <p:pic>
        <p:nvPicPr>
          <p:cNvPr id="1034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87" y="1585266"/>
            <a:ext cx="778791" cy="7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87" y="2340796"/>
            <a:ext cx="780164" cy="7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14" y="3119587"/>
            <a:ext cx="780164" cy="7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Resultado de imagen para comput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14" y="3899751"/>
            <a:ext cx="780164" cy="7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switch hub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1" t="17255" b="43884"/>
          <a:stretch/>
        </p:blipFill>
        <p:spPr bwMode="auto">
          <a:xfrm>
            <a:off x="4371283" y="2837567"/>
            <a:ext cx="2730345" cy="56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angular 5"/>
          <p:cNvCxnSpPr>
            <a:stCxn id="1034" idx="3"/>
            <a:endCxn id="6146" idx="1"/>
          </p:cNvCxnSpPr>
          <p:nvPr/>
        </p:nvCxnSpPr>
        <p:spPr>
          <a:xfrm>
            <a:off x="3470378" y="1974662"/>
            <a:ext cx="900905" cy="11449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8" idx="3"/>
            <a:endCxn id="6146" idx="1"/>
          </p:cNvCxnSpPr>
          <p:nvPr/>
        </p:nvCxnSpPr>
        <p:spPr>
          <a:xfrm>
            <a:off x="3471751" y="2730878"/>
            <a:ext cx="899532" cy="388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38" idx="3"/>
            <a:endCxn id="6146" idx="1"/>
          </p:cNvCxnSpPr>
          <p:nvPr/>
        </p:nvCxnSpPr>
        <p:spPr>
          <a:xfrm flipV="1">
            <a:off x="3470378" y="3119587"/>
            <a:ext cx="900905" cy="3900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39" idx="3"/>
            <a:endCxn id="6146" idx="1"/>
          </p:cNvCxnSpPr>
          <p:nvPr/>
        </p:nvCxnSpPr>
        <p:spPr>
          <a:xfrm flipV="1">
            <a:off x="3470378" y="3119587"/>
            <a:ext cx="900905" cy="11702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55" y="13397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 recto 50"/>
          <p:cNvCxnSpPr/>
          <p:nvPr/>
        </p:nvCxnSpPr>
        <p:spPr>
          <a:xfrm flipH="1" flipV="1">
            <a:off x="5736455" y="2348230"/>
            <a:ext cx="1" cy="496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8" descr="Resultado de imagen para code programming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15" y="1585267"/>
            <a:ext cx="973674" cy="9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58"/>
          <p:cNvSpPr txBox="1"/>
          <p:nvPr/>
        </p:nvSpPr>
        <p:spPr>
          <a:xfrm>
            <a:off x="1443364" y="2529790"/>
            <a:ext cx="80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Código</a:t>
            </a:r>
            <a:endParaRPr lang="es-CO" dirty="0"/>
          </a:p>
        </p:txBody>
      </p:sp>
      <p:sp>
        <p:nvSpPr>
          <p:cNvPr id="60" name="Rectángulo 59"/>
          <p:cNvSpPr/>
          <p:nvPr/>
        </p:nvSpPr>
        <p:spPr>
          <a:xfrm>
            <a:off x="1581992" y="1869545"/>
            <a:ext cx="523214" cy="478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1505104" y="1985394"/>
            <a:ext cx="506869" cy="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Resultado de imagen para engine 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6" t="70626" r="38722" b="3999"/>
          <a:stretch/>
        </p:blipFill>
        <p:spPr bwMode="auto">
          <a:xfrm>
            <a:off x="1879423" y="1844068"/>
            <a:ext cx="358333" cy="35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de flecha 52"/>
          <p:cNvCxnSpPr/>
          <p:nvPr/>
        </p:nvCxnSpPr>
        <p:spPr>
          <a:xfrm>
            <a:off x="2287358" y="1844068"/>
            <a:ext cx="42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Resultado de imagen para phone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90" y="1100528"/>
            <a:ext cx="638735" cy="6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Resultado de imagen para phone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90" y="2273891"/>
            <a:ext cx="638735" cy="6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 angular 55"/>
          <p:cNvCxnSpPr>
            <a:stCxn id="6150" idx="3"/>
            <a:endCxn id="6152" idx="1"/>
          </p:cNvCxnSpPr>
          <p:nvPr/>
        </p:nvCxnSpPr>
        <p:spPr>
          <a:xfrm flipV="1">
            <a:off x="6346055" y="1419896"/>
            <a:ext cx="1313135" cy="529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stCxn id="6150" idx="3"/>
            <a:endCxn id="66" idx="1"/>
          </p:cNvCxnSpPr>
          <p:nvPr/>
        </p:nvCxnSpPr>
        <p:spPr>
          <a:xfrm>
            <a:off x="6346055" y="1949340"/>
            <a:ext cx="1313135" cy="6439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Backbon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1" y="375044"/>
            <a:ext cx="7471318" cy="4289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UNIDAD </a:t>
            </a:r>
            <a:r>
              <a:rPr lang="es" dirty="0" smtClean="0"/>
              <a:t>2 y 3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TCP y UDP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190</Words>
  <Application>Microsoft Office PowerPoint</Application>
  <PresentationFormat>Presentación en pantalla (16:9)</PresentationFormat>
  <Paragraphs>57</Paragraphs>
  <Slides>32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Proxima Nova</vt:lpstr>
      <vt:lpstr>Spearmint</vt:lpstr>
      <vt:lpstr>Programación en red</vt:lpstr>
      <vt:lpstr>Previamente</vt:lpstr>
      <vt:lpstr>Previamente</vt:lpstr>
      <vt:lpstr>Previamente</vt:lpstr>
      <vt:lpstr>UNIDAD 1</vt:lpstr>
      <vt:lpstr>Unidad 1: Fundamentos de redes</vt:lpstr>
      <vt:lpstr>Unidad 1: Fundamentos de redes</vt:lpstr>
      <vt:lpstr>Presentación de PowerPoint</vt:lpstr>
      <vt:lpstr>UNIDAD 2 y 3</vt:lpstr>
      <vt:lpstr>Unidad 2 y 3: TCP y UDP</vt:lpstr>
      <vt:lpstr>Unidad 2 y 3: TCP y UDP</vt:lpstr>
      <vt:lpstr>UNIDAD 4</vt:lpstr>
      <vt:lpstr>Bases de datos</vt:lpstr>
      <vt:lpstr>Bases de datos</vt:lpstr>
      <vt:lpstr>Bases de datos</vt:lpstr>
      <vt:lpstr>Bases de datos</vt:lpstr>
      <vt:lpstr>Bases de datos</vt:lpstr>
      <vt:lpstr>Bases de datos y HTTP</vt:lpstr>
      <vt:lpstr>Bases de datos y HTTP</vt:lpstr>
      <vt:lpstr>Bases de datos y HTTP</vt:lpstr>
      <vt:lpstr>Bases de datos y HTTP</vt:lpstr>
      <vt:lpstr>Bases de datos y HTTP</vt:lpstr>
      <vt:lpstr>Unidad 1: Fundamentos de redes</vt:lpstr>
      <vt:lpstr>UNIDAD 0</vt:lpstr>
      <vt:lpstr>Metodologías de trabajo en equipo</vt:lpstr>
      <vt:lpstr>Metodologías de trabajo en equipo</vt:lpstr>
      <vt:lpstr>LENGUAJES</vt:lpstr>
      <vt:lpstr>Lenguajes</vt:lpstr>
      <vt:lpstr>TECNOLOGÍAS</vt:lpstr>
      <vt:lpstr>Tecnologías</vt:lpstr>
      <vt:lpstr>PROTOCOLOS</vt:lpstr>
      <vt:lpstr>Protocolos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red</dc:title>
  <dc:creator>Domiciano Rincon Nino</dc:creator>
  <cp:lastModifiedBy>Domiciano Rincon Nino</cp:lastModifiedBy>
  <cp:revision>12</cp:revision>
  <dcterms:modified xsi:type="dcterms:W3CDTF">2019-07-30T15:43:41Z</dcterms:modified>
</cp:coreProperties>
</file>