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313" r:id="rId4"/>
    <p:sldId id="314" r:id="rId5"/>
    <p:sldId id="315" r:id="rId6"/>
    <p:sldId id="316" r:id="rId7"/>
    <p:sldId id="317" r:id="rId8"/>
    <p:sldId id="309" r:id="rId9"/>
    <p:sldId id="257" r:id="rId10"/>
    <p:sldId id="310" r:id="rId11"/>
    <p:sldId id="31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OBSERVER Y TCP</a:t>
            </a:r>
          </a:p>
          <a:p>
            <a:r>
              <a:rPr lang="es-ES" dirty="0"/>
              <a:t>PATRON </a:t>
            </a:r>
            <a:r>
              <a:rPr lang="es-ES" dirty="0" smtClean="0"/>
              <a:t>SINGLETON</a:t>
            </a:r>
          </a:p>
          <a:p>
            <a:r>
              <a:rPr lang="es-ES" smtClean="0"/>
              <a:t>CONEXIONES ASÍNCRONAS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1. Implemente la conexión TCP </a:t>
            </a:r>
            <a:r>
              <a:rPr lang="es-ES" dirty="0" err="1" smtClean="0"/>
              <a:t>Singleton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2. 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3. Haga que el servidor TCP sea capaz de mantenerse disponible a pesar que ya haya terminado una sesión con 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</a:t>
            </a:r>
            <a:r>
              <a:rPr lang="es-ES" dirty="0" smtClean="0"/>
              <a:t>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Chatee con su compañero del lado</a:t>
            </a:r>
          </a:p>
          <a:p>
            <a:r>
              <a:rPr lang="es-ES" dirty="0" smtClean="0"/>
              <a:t>Cree una lista de comando, para que cuando su interlocutor reciba el mensaje éste responda lo que se pide:</a:t>
            </a:r>
          </a:p>
          <a:p>
            <a:pPr lvl="1"/>
            <a:r>
              <a:rPr lang="es-ES" b="1" i="1" dirty="0" err="1" smtClean="0"/>
              <a:t>remoteIpconfig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su IP.</a:t>
            </a:r>
          </a:p>
          <a:p>
            <a:pPr lvl="1"/>
            <a:r>
              <a:rPr lang="es-ES" b="1" i="1" dirty="0" smtClean="0"/>
              <a:t>interface. </a:t>
            </a:r>
            <a:r>
              <a:rPr lang="es-ES" dirty="0" smtClean="0"/>
              <a:t>La interfaz desde donde el interlocutor se comunica con usted</a:t>
            </a:r>
            <a:endParaRPr lang="es-ES" b="1" i="1" dirty="0" smtClean="0"/>
          </a:p>
          <a:p>
            <a:pPr lvl="1"/>
            <a:r>
              <a:rPr lang="es-ES" b="1" i="1" dirty="0" err="1" smtClean="0"/>
              <a:t>whatTimeIsIt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la hora de su sistema.</a:t>
            </a:r>
          </a:p>
          <a:p>
            <a:pPr lvl="1"/>
            <a:r>
              <a:rPr lang="es-ES" b="1" i="1" dirty="0" smtClean="0"/>
              <a:t>RTT.</a:t>
            </a:r>
            <a:r>
              <a:rPr lang="es-ES" dirty="0" smtClean="0"/>
              <a:t> Usted envía un mensaje de 1024 Bytes a su interlocutor, este se lo reenvía y usted mide el tiempo de ida y venida. Luego usted puede saber el RTT en la consola</a:t>
            </a:r>
          </a:p>
          <a:p>
            <a:pPr lvl="1"/>
            <a:r>
              <a:rPr lang="es-ES" b="1" i="1" dirty="0" err="1" smtClean="0"/>
              <a:t>speed</a:t>
            </a:r>
            <a:r>
              <a:rPr lang="es-ES" b="1" i="1" dirty="0" smtClean="0"/>
              <a:t>. </a:t>
            </a:r>
            <a:r>
              <a:rPr lang="es-ES" dirty="0" smtClean="0"/>
              <a:t>Envíe un mensaje de 8192 Bytes a su interlocutor, éste se lo reenvía. Usted puede estimar en KB/s cuál es la velocidad de transmisión.</a:t>
            </a:r>
            <a:endParaRPr lang="es-ES" b="1" i="1" dirty="0" smtClean="0"/>
          </a:p>
          <a:p>
            <a:pPr lvl="1"/>
            <a:endParaRPr lang="es-ES" b="1" i="1" dirty="0"/>
          </a:p>
          <a:p>
            <a:pPr marL="201168" lvl="1" indent="0">
              <a:buNone/>
            </a:pPr>
            <a:r>
              <a:rPr lang="es-ES" b="1" i="1" dirty="0" smtClean="0"/>
              <a:t>FECHA DE ENTREGA: 23 </a:t>
            </a:r>
            <a:r>
              <a:rPr lang="es-ES" b="1" i="1" smtClean="0"/>
              <a:t>de agosto de 2019</a:t>
            </a:r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8061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 TPC</a:t>
            </a:r>
            <a:endParaRPr lang="es-CO" dirty="0"/>
          </a:p>
        </p:txBody>
      </p:sp>
      <p:pic>
        <p:nvPicPr>
          <p:cNvPr id="1026" name="Picture 2" descr="Resultado de imagen para mensaje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3" y="2050026"/>
            <a:ext cx="6284554" cy="35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3456039" y="283660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50" name="Rectángulo 49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Rectángulo 51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5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59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1" idx="0"/>
            <a:endCxn id="52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5" y="3766909"/>
            <a:ext cx="2912238" cy="922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6746367" y="401156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4081</TotalTime>
  <Words>377</Words>
  <Application>Microsoft Office PowerPoint</Application>
  <PresentationFormat>Panorámica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Semana 3</vt:lpstr>
      <vt:lpstr>Mensaje TPC</vt:lpstr>
      <vt:lpstr>Integración del patrón observer</vt:lpstr>
      <vt:lpstr>Integración del patrón observer</vt:lpstr>
      <vt:lpstr>Integración del patrón observer</vt:lpstr>
      <vt:lpstr>Integración del patrón observer</vt:lpstr>
      <vt:lpstr>Integración del patrón observer</vt:lpstr>
      <vt:lpstr>Transferencia de archivos</vt:lpstr>
      <vt:lpstr>Singleton</vt:lpstr>
      <vt:lpstr>Ejercicio</vt:lpstr>
      <vt:lpstr>Taller individual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45</cp:revision>
  <dcterms:created xsi:type="dcterms:W3CDTF">2019-02-03T15:35:16Z</dcterms:created>
  <dcterms:modified xsi:type="dcterms:W3CDTF">2019-08-15T15:54:34Z</dcterms:modified>
</cp:coreProperties>
</file>