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2" r:id="rId3"/>
    <p:sldId id="313" r:id="rId4"/>
    <p:sldId id="314" r:id="rId5"/>
    <p:sldId id="315" r:id="rId6"/>
    <p:sldId id="316" r:id="rId7"/>
    <p:sldId id="317" r:id="rId8"/>
    <p:sldId id="309" r:id="rId9"/>
    <p:sldId id="257" r:id="rId10"/>
    <p:sldId id="310" r:id="rId11"/>
    <p:sldId id="31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14/08/2019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OBSERVER Y TCP</a:t>
            </a:r>
          </a:p>
          <a:p>
            <a:r>
              <a:rPr lang="es-ES" dirty="0"/>
              <a:t>PATRON </a:t>
            </a:r>
            <a:r>
              <a:rPr lang="es-ES" dirty="0" smtClean="0"/>
              <a:t>SINGLETON</a:t>
            </a:r>
          </a:p>
          <a:p>
            <a:r>
              <a:rPr lang="es-ES" smtClean="0"/>
              <a:t>CONEXIONES ASÍNCRONAS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48230" y="2625978"/>
            <a:ext cx="6313293" cy="252612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1. Implemente la conexión TCP </a:t>
            </a:r>
            <a:r>
              <a:rPr lang="es-ES" dirty="0" err="1" smtClean="0"/>
              <a:t>Singleton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2. Pruebe el envío de mensajes usando el servidor </a:t>
            </a:r>
            <a:r>
              <a:rPr lang="es-ES" dirty="0" err="1" smtClean="0"/>
              <a:t>Singleton</a:t>
            </a:r>
            <a:r>
              <a:rPr lang="es-ES" dirty="0" smtClean="0"/>
              <a:t> y el cliente </a:t>
            </a:r>
            <a:r>
              <a:rPr lang="es-ES" dirty="0" err="1" smtClean="0"/>
              <a:t>Singleton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3. Haga que el servidor TCP sea capaz de mantenerse disponible a pesar que ya haya terminado una sesión con un cliente.</a:t>
            </a:r>
            <a:endParaRPr lang="es-CO" dirty="0"/>
          </a:p>
        </p:txBody>
      </p:sp>
      <p:pic>
        <p:nvPicPr>
          <p:cNvPr id="1026" name="Picture 2" descr="Resultado de imagen para homework p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84439"/>
            <a:ext cx="3067665" cy="306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Taller </a:t>
            </a:r>
            <a:r>
              <a:rPr lang="es-ES" smtClean="0"/>
              <a:t>1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Chatee con su compañero del lado</a:t>
            </a:r>
          </a:p>
          <a:p>
            <a:r>
              <a:rPr lang="es-ES" dirty="0" smtClean="0"/>
              <a:t>Cree una lista de comando, para que cuando su interlocutor reciba el mensaje éste responda lo que se pide:</a:t>
            </a:r>
          </a:p>
          <a:p>
            <a:pPr lvl="1"/>
            <a:r>
              <a:rPr lang="es-ES" b="1" i="1" dirty="0" err="1" smtClean="0"/>
              <a:t>remoteIpconfig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su IP.</a:t>
            </a:r>
          </a:p>
          <a:p>
            <a:pPr lvl="1"/>
            <a:r>
              <a:rPr lang="es-ES" b="1" i="1" dirty="0" smtClean="0"/>
              <a:t>interface. </a:t>
            </a:r>
            <a:r>
              <a:rPr lang="es-ES" dirty="0" smtClean="0"/>
              <a:t>La interfaz desde donde el interlocutor se comunica con usted</a:t>
            </a:r>
            <a:endParaRPr lang="es-ES" b="1" i="1" dirty="0" smtClean="0"/>
          </a:p>
          <a:p>
            <a:pPr lvl="1"/>
            <a:r>
              <a:rPr lang="es-ES" b="1" i="1" dirty="0" err="1" smtClean="0"/>
              <a:t>whatTimeIsIt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la hora de su sistema.</a:t>
            </a:r>
          </a:p>
          <a:p>
            <a:pPr lvl="1"/>
            <a:r>
              <a:rPr lang="es-ES" b="1" i="1" dirty="0" smtClean="0"/>
              <a:t>RTT.</a:t>
            </a:r>
            <a:r>
              <a:rPr lang="es-ES" dirty="0" smtClean="0"/>
              <a:t> Usted envía un mensaje de 1024 Bytes a su interlocutor, este se lo reenvía y usted mide el tiempo de ida y venida. Luego usted puede saber el RTT en la consola</a:t>
            </a:r>
          </a:p>
          <a:p>
            <a:pPr lvl="1"/>
            <a:r>
              <a:rPr lang="es-ES" b="1" i="1" dirty="0" err="1" smtClean="0"/>
              <a:t>speed</a:t>
            </a:r>
            <a:r>
              <a:rPr lang="es-ES" b="1" i="1" dirty="0" smtClean="0"/>
              <a:t>. </a:t>
            </a:r>
            <a:r>
              <a:rPr lang="es-ES" dirty="0" smtClean="0"/>
              <a:t>Envíe un mensaje de 8192 Bytes a su interlocutor, éste se lo reenvía. Usted puede estimar en KB/s cuál es la velocidad de transmisión.</a:t>
            </a:r>
            <a:endParaRPr lang="es-ES" b="1" i="1" dirty="0" smtClean="0"/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8061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Mensaje TPC</a:t>
            </a:r>
            <a:endParaRPr lang="es-CO" dirty="0"/>
          </a:p>
        </p:txBody>
      </p:sp>
      <p:pic>
        <p:nvPicPr>
          <p:cNvPr id="1026" name="Picture 2" descr="Resultado de imagen para mensaje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3" y="2050026"/>
            <a:ext cx="6284554" cy="35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3456039" y="283660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sp>
        <p:nvSpPr>
          <p:cNvPr id="50" name="Rectángulo 49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2" name="Rectángulo 51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3" name="CuadroTexto 52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5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uadroTexto 55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7" name="Conector recto 56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endCxn id="59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1" idx="0"/>
            <a:endCxn id="52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9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 rot="16200000">
            <a:off x="5564835" y="3766909"/>
            <a:ext cx="2912238" cy="922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39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41" name="Conector recto 40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43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6746367" y="4011560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</a:t>
            </a:r>
            <a:endParaRPr lang="es-CO" dirty="0"/>
          </a:p>
        </p:txBody>
      </p:sp>
      <p:cxnSp>
        <p:nvCxnSpPr>
          <p:cNvPr id="48" name="Conector recto de flecha 47"/>
          <p:cNvCxnSpPr>
            <a:stCxn id="35" idx="0"/>
            <a:endCxn id="36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747816" y="3962832"/>
            <a:ext cx="540774" cy="540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del 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Mediante el patrón </a:t>
            </a:r>
            <a:r>
              <a:rPr lang="es-ES" dirty="0" err="1" smtClean="0"/>
              <a:t>observer</a:t>
            </a:r>
            <a:r>
              <a:rPr lang="es-ES" dirty="0" smtClean="0"/>
              <a:t> se puede ofrecer información de lo que pase con el socket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5343830" y="2271250"/>
            <a:ext cx="2241755" cy="3814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/>
          <p:cNvSpPr/>
          <p:nvPr/>
        </p:nvSpPr>
        <p:spPr>
          <a:xfrm rot="16200000" flipV="1">
            <a:off x="4544847" y="3848140"/>
            <a:ext cx="2912238" cy="76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 rot="16200000">
            <a:off x="5564834" y="3766909"/>
            <a:ext cx="2912238" cy="92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520810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 smtClean="0"/>
              <a:t>Worker</a:t>
            </a:r>
            <a:endParaRPr lang="es-CO" i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286294" y="5684428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dirty="0" err="1" smtClean="0"/>
              <a:t>Main</a:t>
            </a:r>
            <a:endParaRPr lang="es-CO" i="1" dirty="0"/>
          </a:p>
        </p:txBody>
      </p:sp>
      <p:pic>
        <p:nvPicPr>
          <p:cNvPr id="50" name="Picture 2" descr="Resultado de imagen para us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760" y="32065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/>
          <p:cNvSpPr txBox="1"/>
          <p:nvPr/>
        </p:nvSpPr>
        <p:spPr>
          <a:xfrm>
            <a:off x="8461087" y="4832250"/>
            <a:ext cx="127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</a:t>
            </a:r>
            <a:endParaRPr lang="es-CO" dirty="0"/>
          </a:p>
        </p:txBody>
      </p:sp>
      <p:cxnSp>
        <p:nvCxnSpPr>
          <p:cNvPr id="52" name="Conector recto 51"/>
          <p:cNvCxnSpPr/>
          <p:nvPr/>
        </p:nvCxnSpPr>
        <p:spPr>
          <a:xfrm flipH="1">
            <a:off x="7482351" y="4011560"/>
            <a:ext cx="124869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endCxn id="54" idx="2"/>
          </p:cNvCxnSpPr>
          <p:nvPr/>
        </p:nvCxnSpPr>
        <p:spPr>
          <a:xfrm>
            <a:off x="4090219" y="3106988"/>
            <a:ext cx="1066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157017" y="2925091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/>
          <p:cNvSpPr txBox="1"/>
          <p:nvPr/>
        </p:nvSpPr>
        <p:spPr>
          <a:xfrm>
            <a:off x="3830154" y="3241488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Socket</a:t>
            </a:r>
            <a:endParaRPr lang="es-CO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5520810" y="3101435"/>
            <a:ext cx="99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6" idx="0"/>
            <a:endCxn id="47" idx="0"/>
          </p:cNvCxnSpPr>
          <p:nvPr/>
        </p:nvCxnSpPr>
        <p:spPr>
          <a:xfrm>
            <a:off x="6381135" y="4228309"/>
            <a:ext cx="1784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Transferencia de archivos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la transferencia de archivos necesita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477729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28271" y="2979174"/>
            <a:ext cx="2241755" cy="261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 smtClean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 rot="16200000">
            <a:off x="2556388" y="4940329"/>
            <a:ext cx="63909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 rot="16200000">
            <a:off x="8952272" y="4940329"/>
            <a:ext cx="639096" cy="30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FILE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  <a:endCxn id="11" idx="2"/>
          </p:cNvCxnSpPr>
          <p:nvPr/>
        </p:nvCxnSpPr>
        <p:spPr>
          <a:xfrm flipV="1">
            <a:off x="4719484" y="4286863"/>
            <a:ext cx="252197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537587" y="4104967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7241458" y="4104966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2455608" y="361587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689496" y="350765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491" y="4392467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InputStream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70115" y="3496779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OutputStream</a:t>
            </a:r>
            <a:endParaRPr lang="es-CO" dirty="0"/>
          </a:p>
        </p:txBody>
      </p:sp>
      <p:sp>
        <p:nvSpPr>
          <p:cNvPr id="17" name="Elipse 16"/>
          <p:cNvSpPr/>
          <p:nvPr/>
        </p:nvSpPr>
        <p:spPr>
          <a:xfrm>
            <a:off x="2688140" y="4104965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9089923" y="4104964"/>
            <a:ext cx="363793" cy="3637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 recto de flecha 19"/>
          <p:cNvCxnSpPr>
            <a:stCxn id="17" idx="6"/>
          </p:cNvCxnSpPr>
          <p:nvPr/>
        </p:nvCxnSpPr>
        <p:spPr>
          <a:xfrm flipV="1">
            <a:off x="3051933" y="4286861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3"/>
            <a:endCxn id="17" idx="4"/>
          </p:cNvCxnSpPr>
          <p:nvPr/>
        </p:nvCxnSpPr>
        <p:spPr>
          <a:xfrm flipH="1" flipV="1">
            <a:off x="2870037" y="4468758"/>
            <a:ext cx="5899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04269" y="4301603"/>
            <a:ext cx="1480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endCxn id="7" idx="3"/>
          </p:cNvCxnSpPr>
          <p:nvPr/>
        </p:nvCxnSpPr>
        <p:spPr>
          <a:xfrm>
            <a:off x="9266903" y="4468758"/>
            <a:ext cx="4917" cy="30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4081</TotalTime>
  <Words>367</Words>
  <Application>Microsoft Office PowerPoint</Application>
  <PresentationFormat>Panorámica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Semana 3</vt:lpstr>
      <vt:lpstr>Mensaje TPC</vt:lpstr>
      <vt:lpstr>Integración del patrón observer</vt:lpstr>
      <vt:lpstr>Integración del patrón observer</vt:lpstr>
      <vt:lpstr>Integración del patrón observer</vt:lpstr>
      <vt:lpstr>Integración del patrón observer</vt:lpstr>
      <vt:lpstr>Integración del patrón observer</vt:lpstr>
      <vt:lpstr>Transferencia de archivos</vt:lpstr>
      <vt:lpstr>Singleton</vt:lpstr>
      <vt:lpstr>Ejercicio</vt:lpstr>
      <vt:lpstr>Taller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43</cp:revision>
  <dcterms:created xsi:type="dcterms:W3CDTF">2019-02-03T15:35:16Z</dcterms:created>
  <dcterms:modified xsi:type="dcterms:W3CDTF">2019-08-14T15:07:13Z</dcterms:modified>
</cp:coreProperties>
</file>