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83" r:id="rId21"/>
    <p:sldId id="284" r:id="rId22"/>
    <p:sldId id="285" r:id="rId23"/>
    <p:sldId id="28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br>
              <a:rPr lang="es-ES" dirty="0" smtClean="0"/>
            </a:br>
            <a:r>
              <a:rPr lang="es-ES" dirty="0"/>
              <a:t>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</a:t>
            </a:r>
            <a:r>
              <a:rPr lang="es-ES" dirty="0" smtClean="0"/>
              <a:t>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r>
              <a:rPr lang="es-ES" dirty="0" smtClean="0"/>
              <a:t>/ </a:t>
            </a:r>
            <a:r>
              <a:rPr lang="es-ES" dirty="0" smtClean="0"/>
              <a:t>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</a:t>
            </a:r>
            <a:r>
              <a:rPr lang="es-ES" dirty="0" smtClean="0"/>
              <a:t>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r>
              <a:rPr lang="es-ES" dirty="0" smtClean="0"/>
              <a:t>/ </a:t>
            </a:r>
            <a:r>
              <a:rPr lang="es-ES" dirty="0" smtClean="0"/>
              <a:t>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11001101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</a:t>
            </a:r>
            <a:r>
              <a:rPr lang="es-ES" dirty="0" smtClean="0"/>
              <a:t>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r>
              <a:rPr lang="es-ES" dirty="0" smtClean="0"/>
              <a:t>/ </a:t>
            </a:r>
            <a:r>
              <a:rPr lang="es-ES" dirty="0" smtClean="0"/>
              <a:t>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8615" y="3825641"/>
            <a:ext cx="2978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Nótese que los tres primeros bytes son comunes en todas las direcciones.</a:t>
            </a:r>
          </a:p>
          <a:p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5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</a:t>
            </a:r>
            <a:r>
              <a:rPr lang="es-ES" dirty="0" smtClean="0"/>
              <a:t>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r>
              <a:rPr lang="es-ES" dirty="0" smtClean="0"/>
              <a:t>/ </a:t>
            </a:r>
            <a:r>
              <a:rPr lang="es-ES" dirty="0" smtClean="0"/>
              <a:t>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Nótese que los tres primeros bytes son comunes en todas las direcciones.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Por lo tanto hay 19 bytes en común para estos números de red. Por lo tanto la máscara es 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255.255.224.0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</a:t>
            </a:r>
            <a:r>
              <a:rPr lang="es-ES" dirty="0" smtClean="0"/>
              <a:t>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r>
              <a:rPr lang="es-ES" dirty="0" smtClean="0"/>
              <a:t>/ </a:t>
            </a:r>
            <a:r>
              <a:rPr lang="es-ES" dirty="0" smtClean="0"/>
              <a:t>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255.255.224.0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192.168.223.53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192.168.192.0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81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La estructura del programa es debe ser una interfaz de usuario y un hilo buscador. 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40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74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808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1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304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1664</TotalTime>
  <Words>1185</Words>
  <Application>Microsoft Office PowerPoint</Application>
  <PresentationFormat>Panorámica</PresentationFormat>
  <Paragraphs>313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Consolas</vt:lpstr>
      <vt:lpstr>Wingdings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(Redimible por una décima)</vt:lpstr>
      <vt:lpstr>¿Cuál es la dirección de subred? (Redimible por una décima)</vt:lpstr>
      <vt:lpstr>¿Cuál es la dirección de subred?</vt:lpstr>
      <vt:lpstr>¿Cuál es la dirección de subred?</vt:lpstr>
      <vt:lpstr>¿Cuál es la dirección de subred?</vt:lpstr>
      <vt:lpstr>¿Cuál es la dirección de subred?</vt:lpstr>
      <vt:lpstr>Ejercicio de clase</vt:lpstr>
      <vt:lpstr>Ejercicio</vt:lpstr>
      <vt:lpstr>Patrón Observer</vt:lpstr>
      <vt:lpstr>Patrón Observer</vt:lpstr>
      <vt:lpstr>Patrón Observer</vt:lpstr>
      <vt:lpstr>Patrón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27</cp:revision>
  <dcterms:created xsi:type="dcterms:W3CDTF">2019-01-27T18:48:16Z</dcterms:created>
  <dcterms:modified xsi:type="dcterms:W3CDTF">2019-03-11T21:49:14Z</dcterms:modified>
</cp:coreProperties>
</file>