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1604</TotalTime>
  <Words>454</Words>
  <Application>Microsoft Office PowerPoint</Application>
  <PresentationFormat>Panorámica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16</cp:revision>
  <dcterms:created xsi:type="dcterms:W3CDTF">2019-01-27T18:48:16Z</dcterms:created>
  <dcterms:modified xsi:type="dcterms:W3CDTF">2019-01-28T21:44:07Z</dcterms:modified>
</cp:coreProperties>
</file>