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13" r:id="rId3"/>
    <p:sldId id="319" r:id="rId4"/>
    <p:sldId id="322" r:id="rId5"/>
    <p:sldId id="320" r:id="rId6"/>
    <p:sldId id="325" r:id="rId7"/>
    <p:sldId id="326" r:id="rId8"/>
    <p:sldId id="327" r:id="rId9"/>
    <p:sldId id="328" r:id="rId10"/>
    <p:sldId id="321" r:id="rId11"/>
    <p:sldId id="324" r:id="rId12"/>
    <p:sldId id="32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Domiciano/ProgramacionEnRed1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si.edu.c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/>
              <a:t>9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Multicast</a:t>
            </a:r>
            <a:r>
              <a:rPr lang="es-ES" dirty="0" smtClean="0"/>
              <a:t> sockets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Taller: Computación </a:t>
            </a:r>
            <a:r>
              <a:rPr lang="es-ES" dirty="0" err="1" smtClean="0"/>
              <a:t>Distribuída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operación de un DNS es un ejemplo de </a:t>
            </a:r>
            <a:r>
              <a:rPr lang="es-ES" dirty="0" smtClean="0"/>
              <a:t>computación </a:t>
            </a:r>
            <a:r>
              <a:rPr lang="es-ES" dirty="0" smtClean="0"/>
              <a:t>distribuida, que </a:t>
            </a:r>
            <a:r>
              <a:rPr lang="es-ES" dirty="0" smtClean="0"/>
              <a:t>trata de partir un problema en partes para ser procesado por varios computadores, de modo que pueda ser terminado en un tiempo mucho menor que si se hace con </a:t>
            </a:r>
            <a:r>
              <a:rPr lang="es-ES" dirty="0" smtClean="0"/>
              <a:t>un sólo computador.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310056" y="462433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3" name="Conector recto 22"/>
          <p:cNvCxnSpPr>
            <a:stCxn id="21" idx="1"/>
          </p:cNvCxnSpPr>
          <p:nvPr/>
        </p:nvCxnSpPr>
        <p:spPr>
          <a:xfrm flipH="1" flipV="1">
            <a:off x="2035277" y="4945627"/>
            <a:ext cx="1274779" cy="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547650" y="4911834"/>
            <a:ext cx="1762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Puerta de enlace</a:t>
            </a:r>
            <a:endParaRPr lang="es-CO" dirty="0"/>
          </a:p>
        </p:txBody>
      </p:sp>
      <p:cxnSp>
        <p:nvCxnSpPr>
          <p:cNvPr id="25" name="Conector angular 24"/>
          <p:cNvCxnSpPr>
            <a:stCxn id="21" idx="3"/>
            <a:endCxn id="18" idx="0"/>
          </p:cNvCxnSpPr>
          <p:nvPr/>
        </p:nvCxnSpPr>
        <p:spPr>
          <a:xfrm>
            <a:off x="4686469" y="4952749"/>
            <a:ext cx="2780925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21" idx="3"/>
            <a:endCxn id="17" idx="0"/>
          </p:cNvCxnSpPr>
          <p:nvPr/>
        </p:nvCxnSpPr>
        <p:spPr>
          <a:xfrm>
            <a:off x="4686469" y="4952749"/>
            <a:ext cx="5022521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1" idx="3"/>
            <a:endCxn id="20" idx="2"/>
          </p:cNvCxnSpPr>
          <p:nvPr/>
        </p:nvCxnSpPr>
        <p:spPr>
          <a:xfrm flipV="1">
            <a:off x="4686469" y="4493246"/>
            <a:ext cx="2780925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3"/>
            <a:endCxn id="15" idx="2"/>
          </p:cNvCxnSpPr>
          <p:nvPr/>
        </p:nvCxnSpPr>
        <p:spPr>
          <a:xfrm flipV="1">
            <a:off x="4686469" y="4493246"/>
            <a:ext cx="5022522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Taller: Computación </a:t>
            </a:r>
            <a:r>
              <a:rPr lang="es-ES" dirty="0" smtClean="0"/>
              <a:t>Distribuida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Descargue el repositorio y observe cuál problema </a:t>
            </a:r>
            <a:r>
              <a:rPr lang="es-ES" dirty="0" smtClean="0"/>
              <a:t>distribuido </a:t>
            </a:r>
            <a:r>
              <a:rPr lang="es-ES" dirty="0" smtClean="0"/>
              <a:t>está siendo resuelto</a:t>
            </a:r>
            <a:r>
              <a:rPr lang="es-ES" dirty="0" smtClean="0"/>
              <a:t>.</a:t>
            </a:r>
          </a:p>
          <a:p>
            <a:pPr marL="201168" lvl="1" indent="0">
              <a:buNone/>
            </a:pPr>
            <a:r>
              <a:rPr lang="es-ES" dirty="0" smtClean="0"/>
              <a:t>Luego de verificar el funcionamiento, u</a:t>
            </a:r>
            <a:r>
              <a:rPr lang="es-ES" dirty="0" smtClean="0"/>
              <a:t>se </a:t>
            </a:r>
            <a:r>
              <a:rPr lang="es-ES" dirty="0" smtClean="0"/>
              <a:t>tres </a:t>
            </a:r>
            <a:r>
              <a:rPr lang="es-ES" dirty="0" smtClean="0"/>
              <a:t>nodos</a:t>
            </a:r>
            <a:r>
              <a:rPr lang="es-ES" dirty="0"/>
              <a:t> </a:t>
            </a:r>
            <a:r>
              <a:rPr lang="es-ES" dirty="0" smtClean="0"/>
              <a:t>para resolver el problema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310056" y="462433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3" name="Conector recto 22"/>
          <p:cNvCxnSpPr>
            <a:stCxn id="21" idx="1"/>
          </p:cNvCxnSpPr>
          <p:nvPr/>
        </p:nvCxnSpPr>
        <p:spPr>
          <a:xfrm flipH="1" flipV="1">
            <a:off x="2035277" y="4945627"/>
            <a:ext cx="1274779" cy="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547650" y="4911834"/>
            <a:ext cx="1762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Puerta de enlace</a:t>
            </a:r>
            <a:endParaRPr lang="es-CO" dirty="0"/>
          </a:p>
        </p:txBody>
      </p:sp>
      <p:cxnSp>
        <p:nvCxnSpPr>
          <p:cNvPr id="25" name="Conector angular 24"/>
          <p:cNvCxnSpPr>
            <a:stCxn id="21" idx="3"/>
            <a:endCxn id="18" idx="0"/>
          </p:cNvCxnSpPr>
          <p:nvPr/>
        </p:nvCxnSpPr>
        <p:spPr>
          <a:xfrm>
            <a:off x="4686469" y="4952749"/>
            <a:ext cx="2780925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21" idx="3"/>
            <a:endCxn id="17" idx="0"/>
          </p:cNvCxnSpPr>
          <p:nvPr/>
        </p:nvCxnSpPr>
        <p:spPr>
          <a:xfrm>
            <a:off x="4686469" y="4952749"/>
            <a:ext cx="5022521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1" idx="3"/>
            <a:endCxn id="20" idx="2"/>
          </p:cNvCxnSpPr>
          <p:nvPr/>
        </p:nvCxnSpPr>
        <p:spPr>
          <a:xfrm flipV="1">
            <a:off x="4686469" y="4493246"/>
            <a:ext cx="2780925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3"/>
            <a:endCxn id="15" idx="2"/>
          </p:cNvCxnSpPr>
          <p:nvPr/>
        </p:nvCxnSpPr>
        <p:spPr>
          <a:xfrm flipV="1">
            <a:off x="4686469" y="4493246"/>
            <a:ext cx="5022522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FINAL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repositorio podrá hallar el proyecto final propuesto para la materia Programación en Red </a:t>
            </a:r>
          </a:p>
          <a:p>
            <a:r>
              <a:rPr lang="es-ES" dirty="0" smtClean="0">
                <a:hlinkClick r:id="rId2"/>
              </a:rPr>
              <a:t>www.github.com/Domiciano/ProgramacionEnRed191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Para la próxima </a:t>
            </a:r>
            <a:r>
              <a:rPr lang="es-ES" smtClean="0"/>
              <a:t>clase, Instalar </a:t>
            </a:r>
            <a:r>
              <a:rPr lang="es-ES" dirty="0" smtClean="0"/>
              <a:t>XAMPP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198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Multicast</a:t>
            </a:r>
            <a:r>
              <a:rPr lang="es-ES" dirty="0" smtClean="0"/>
              <a:t> Sockets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grupos </a:t>
            </a:r>
            <a:r>
              <a:rPr lang="es-ES" dirty="0" err="1" smtClean="0"/>
              <a:t>multicast</a:t>
            </a:r>
            <a:r>
              <a:rPr lang="es-ES" dirty="0" smtClean="0"/>
              <a:t> UDP corresponden a direcciones de la 224.0.0.0 a la 239.255.255.255.</a:t>
            </a:r>
          </a:p>
          <a:p>
            <a:r>
              <a:rPr lang="es-ES" dirty="0" smtClean="0"/>
              <a:t>Si cualquiera de los PC se suscribe a un grupo, se pueden recibir los mensajes que se envíen a dicho grupo.</a:t>
            </a:r>
          </a:p>
          <a:p>
            <a:r>
              <a:rPr lang="es-ES" dirty="0" smtClean="0"/>
              <a:t>Para enviar mensajes a un grupo, no es necesario estar suscrito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3310056" y="462433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10" name="Conector recto 9"/>
          <p:cNvCxnSpPr>
            <a:stCxn id="31" idx="1"/>
          </p:cNvCxnSpPr>
          <p:nvPr/>
        </p:nvCxnSpPr>
        <p:spPr>
          <a:xfrm flipH="1" flipV="1">
            <a:off x="2035277" y="4945627"/>
            <a:ext cx="1274779" cy="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1547650" y="4911834"/>
            <a:ext cx="1762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Puerta de enlace</a:t>
            </a:r>
            <a:endParaRPr lang="es-CO" dirty="0"/>
          </a:p>
        </p:txBody>
      </p:sp>
      <p:cxnSp>
        <p:nvCxnSpPr>
          <p:cNvPr id="18" name="Conector angular 17"/>
          <p:cNvCxnSpPr>
            <a:stCxn id="31" idx="3"/>
            <a:endCxn id="8" idx="0"/>
          </p:cNvCxnSpPr>
          <p:nvPr/>
        </p:nvCxnSpPr>
        <p:spPr>
          <a:xfrm>
            <a:off x="4686469" y="4952749"/>
            <a:ext cx="2780925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31" idx="3"/>
            <a:endCxn id="6" idx="0"/>
          </p:cNvCxnSpPr>
          <p:nvPr/>
        </p:nvCxnSpPr>
        <p:spPr>
          <a:xfrm>
            <a:off x="4686469" y="4952749"/>
            <a:ext cx="5022521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31" idx="3"/>
            <a:endCxn id="28" idx="2"/>
          </p:cNvCxnSpPr>
          <p:nvPr/>
        </p:nvCxnSpPr>
        <p:spPr>
          <a:xfrm flipV="1">
            <a:off x="4686469" y="4493246"/>
            <a:ext cx="2780925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31" idx="3"/>
            <a:endCxn id="4" idx="2"/>
          </p:cNvCxnSpPr>
          <p:nvPr/>
        </p:nvCxnSpPr>
        <p:spPr>
          <a:xfrm flipV="1">
            <a:off x="4686469" y="4493246"/>
            <a:ext cx="5022522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Virtualmente se puede ver como una dirección IP común a todos en la que el mensaje que se envía llega todos los integrantes del grupo</a:t>
            </a:r>
            <a:endParaRPr lang="es-ES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7899985" y="4601620"/>
            <a:ext cx="1376413" cy="656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GRUPO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angular 17"/>
          <p:cNvCxnSpPr>
            <a:stCxn id="31" idx="1"/>
            <a:endCxn id="8" idx="0"/>
          </p:cNvCxnSpPr>
          <p:nvPr/>
        </p:nvCxnSpPr>
        <p:spPr>
          <a:xfrm rot="10800000" flipV="1">
            <a:off x="7467395" y="4930036"/>
            <a:ext cx="432591" cy="45928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28" idx="2"/>
            <a:endCxn id="31" idx="1"/>
          </p:cNvCxnSpPr>
          <p:nvPr/>
        </p:nvCxnSpPr>
        <p:spPr>
          <a:xfrm rot="16200000" flipH="1">
            <a:off x="7465294" y="4495345"/>
            <a:ext cx="436791" cy="43259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4" idx="2"/>
            <a:endCxn id="31" idx="3"/>
          </p:cNvCxnSpPr>
          <p:nvPr/>
        </p:nvCxnSpPr>
        <p:spPr>
          <a:xfrm rot="5400000">
            <a:off x="9274300" y="4495345"/>
            <a:ext cx="436791" cy="43259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6" idx="0"/>
            <a:endCxn id="31" idx="3"/>
          </p:cNvCxnSpPr>
          <p:nvPr/>
        </p:nvCxnSpPr>
        <p:spPr>
          <a:xfrm rot="16200000" flipV="1">
            <a:off x="9263053" y="4943383"/>
            <a:ext cx="459283" cy="4325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929437" y="439660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E</a:t>
            </a:r>
            <a:endParaRPr lang="es-CO" dirty="0"/>
          </a:p>
        </p:txBody>
      </p:sp>
      <p:cxnSp>
        <p:nvCxnSpPr>
          <p:cNvPr id="26" name="Conector recto de flecha 25"/>
          <p:cNvCxnSpPr>
            <a:stCxn id="29" idx="3"/>
          </p:cNvCxnSpPr>
          <p:nvPr/>
        </p:nvCxnSpPr>
        <p:spPr>
          <a:xfrm>
            <a:off x="5305850" y="4725023"/>
            <a:ext cx="2780926" cy="18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operaci</a:t>
            </a:r>
            <a:r>
              <a:rPr lang="es-ES" dirty="0" smtClean="0"/>
              <a:t>ón </a:t>
            </a:r>
            <a:r>
              <a:rPr lang="es-ES" dirty="0" err="1" smtClean="0"/>
              <a:t>multicast</a:t>
            </a:r>
            <a:r>
              <a:rPr lang="es-ES" dirty="0" smtClean="0"/>
              <a:t> está presente en los servidores DNS. Cada computador que compone un nodo DNS tiene una lista de nombres, que están conectados entre si y pueden dar respuesta. A solicitudes de resolución de nombre.</a:t>
            </a:r>
          </a:p>
          <a:p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310056" y="462433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3" name="Conector recto 22"/>
          <p:cNvCxnSpPr>
            <a:stCxn id="21" idx="1"/>
          </p:cNvCxnSpPr>
          <p:nvPr/>
        </p:nvCxnSpPr>
        <p:spPr>
          <a:xfrm flipH="1" flipV="1">
            <a:off x="2035277" y="4945627"/>
            <a:ext cx="1274779" cy="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1" idx="3"/>
            <a:endCxn id="18" idx="0"/>
          </p:cNvCxnSpPr>
          <p:nvPr/>
        </p:nvCxnSpPr>
        <p:spPr>
          <a:xfrm>
            <a:off x="4686469" y="4952749"/>
            <a:ext cx="2780925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21" idx="3"/>
            <a:endCxn id="17" idx="0"/>
          </p:cNvCxnSpPr>
          <p:nvPr/>
        </p:nvCxnSpPr>
        <p:spPr>
          <a:xfrm>
            <a:off x="4686469" y="4952749"/>
            <a:ext cx="5022521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1" idx="3"/>
            <a:endCxn id="20" idx="2"/>
          </p:cNvCxnSpPr>
          <p:nvPr/>
        </p:nvCxnSpPr>
        <p:spPr>
          <a:xfrm flipV="1">
            <a:off x="4686469" y="4493246"/>
            <a:ext cx="2780925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3"/>
            <a:endCxn id="15" idx="2"/>
          </p:cNvCxnSpPr>
          <p:nvPr/>
        </p:nvCxnSpPr>
        <p:spPr>
          <a:xfrm flipV="1">
            <a:off x="4686469" y="4493246"/>
            <a:ext cx="5022522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668696" y="461721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41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310056" y="4624332"/>
            <a:ext cx="1376413" cy="6568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3" name="Conector recto 22"/>
          <p:cNvCxnSpPr>
            <a:stCxn id="21" idx="1"/>
          </p:cNvCxnSpPr>
          <p:nvPr/>
        </p:nvCxnSpPr>
        <p:spPr>
          <a:xfrm flipH="1" flipV="1">
            <a:off x="2035277" y="4945627"/>
            <a:ext cx="1274779" cy="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1" idx="3"/>
            <a:endCxn id="18" idx="0"/>
          </p:cNvCxnSpPr>
          <p:nvPr/>
        </p:nvCxnSpPr>
        <p:spPr>
          <a:xfrm>
            <a:off x="4686469" y="4952749"/>
            <a:ext cx="2780925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21" idx="3"/>
            <a:endCxn id="17" idx="0"/>
          </p:cNvCxnSpPr>
          <p:nvPr/>
        </p:nvCxnSpPr>
        <p:spPr>
          <a:xfrm>
            <a:off x="4686469" y="4952749"/>
            <a:ext cx="5022521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1" idx="3"/>
            <a:endCxn id="20" idx="2"/>
          </p:cNvCxnSpPr>
          <p:nvPr/>
        </p:nvCxnSpPr>
        <p:spPr>
          <a:xfrm flipV="1">
            <a:off x="4686469" y="4493246"/>
            <a:ext cx="2780925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3"/>
            <a:endCxn id="15" idx="2"/>
          </p:cNvCxnSpPr>
          <p:nvPr/>
        </p:nvCxnSpPr>
        <p:spPr>
          <a:xfrm flipV="1">
            <a:off x="4686469" y="4493246"/>
            <a:ext cx="5022522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668696" y="4617210"/>
            <a:ext cx="1376413" cy="6568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X</a:t>
            </a:r>
            <a:endParaRPr lang="es-CO" dirty="0"/>
          </a:p>
        </p:txBody>
      </p:sp>
      <p:sp>
        <p:nvSpPr>
          <p:cNvPr id="19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s-ES" dirty="0" smtClean="0"/>
              <a:t>La operaci</a:t>
            </a:r>
            <a:r>
              <a:rPr lang="es-ES" dirty="0" smtClean="0"/>
              <a:t>ón </a:t>
            </a:r>
            <a:r>
              <a:rPr lang="es-ES" dirty="0" err="1" smtClean="0"/>
              <a:t>multicast</a:t>
            </a:r>
            <a:r>
              <a:rPr lang="es-ES" dirty="0" smtClean="0"/>
              <a:t> está presente en los servidores DNS. Cada computador que compone un nodo DNS tiene una lista de nombres, que están conectados entre si y pueden dar respuesta. A solicitudes de resolución de nombre.</a:t>
            </a:r>
          </a:p>
          <a:p>
            <a:r>
              <a:rPr lang="es-ES" dirty="0" smtClean="0"/>
              <a:t>Por ejemplo el PC X pregunta por </a:t>
            </a:r>
            <a:r>
              <a:rPr lang="es-ES" dirty="0" smtClean="0">
                <a:hlinkClick r:id="rId2"/>
              </a:rPr>
              <a:t>www.icesi.edu.co</a:t>
            </a:r>
            <a:r>
              <a:rPr lang="es-ES" dirty="0" smtClean="0"/>
              <a:t> y la solicitud llega al PC 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4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</a:t>
            </a:r>
            <a:endParaRPr lang="es-CO" dirty="0"/>
          </a:p>
        </p:txBody>
      </p:sp>
      <p:sp>
        <p:nvSpPr>
          <p:cNvPr id="19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s-ES" dirty="0" smtClean="0"/>
              <a:t>La operaci</a:t>
            </a:r>
            <a:r>
              <a:rPr lang="es-ES" dirty="0" smtClean="0"/>
              <a:t>ón </a:t>
            </a:r>
            <a:r>
              <a:rPr lang="es-ES" dirty="0" err="1" smtClean="0"/>
              <a:t>multicast</a:t>
            </a:r>
            <a:r>
              <a:rPr lang="es-ES" dirty="0" smtClean="0"/>
              <a:t> está presente en los servidores DNS. Cada computador que compone un nodo DNS tiene una lista de nombres, que están conectados entre si y pueden dar respuesta. A solicitudes de resolución de nombre.</a:t>
            </a:r>
          </a:p>
          <a:p>
            <a:r>
              <a:rPr lang="es-ES" dirty="0" smtClean="0"/>
              <a:t>Como el PC A no tiene en su </a:t>
            </a:r>
            <a:r>
              <a:rPr lang="es-ES" dirty="0" err="1" smtClean="0"/>
              <a:t>lookup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ninguna coincidencia, pregunta al grupo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3310056" y="462433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32" name="Conector recto 31"/>
          <p:cNvCxnSpPr>
            <a:stCxn id="31" idx="1"/>
          </p:cNvCxnSpPr>
          <p:nvPr/>
        </p:nvCxnSpPr>
        <p:spPr>
          <a:xfrm flipH="1" flipV="1">
            <a:off x="2035277" y="4945627"/>
            <a:ext cx="1274779" cy="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31" idx="3"/>
            <a:endCxn id="24" idx="0"/>
          </p:cNvCxnSpPr>
          <p:nvPr/>
        </p:nvCxnSpPr>
        <p:spPr>
          <a:xfrm>
            <a:off x="4686469" y="4952749"/>
            <a:ext cx="2780925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31" idx="3"/>
            <a:endCxn id="22" idx="0"/>
          </p:cNvCxnSpPr>
          <p:nvPr/>
        </p:nvCxnSpPr>
        <p:spPr>
          <a:xfrm>
            <a:off x="4686469" y="4952749"/>
            <a:ext cx="5022521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31" idx="3"/>
            <a:endCxn id="28" idx="2"/>
          </p:cNvCxnSpPr>
          <p:nvPr/>
        </p:nvCxnSpPr>
        <p:spPr>
          <a:xfrm flipV="1">
            <a:off x="4686469" y="4493246"/>
            <a:ext cx="2780925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31" idx="3"/>
            <a:endCxn id="16" idx="2"/>
          </p:cNvCxnSpPr>
          <p:nvPr/>
        </p:nvCxnSpPr>
        <p:spPr>
          <a:xfrm flipV="1">
            <a:off x="4686469" y="4493246"/>
            <a:ext cx="5022522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668696" y="461721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65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</a:t>
            </a:r>
            <a:endParaRPr lang="es-CO" dirty="0"/>
          </a:p>
        </p:txBody>
      </p:sp>
      <p:sp>
        <p:nvSpPr>
          <p:cNvPr id="19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s-ES" dirty="0" smtClean="0"/>
              <a:t>La operaci</a:t>
            </a:r>
            <a:r>
              <a:rPr lang="es-ES" dirty="0" smtClean="0"/>
              <a:t>ón </a:t>
            </a:r>
            <a:r>
              <a:rPr lang="es-ES" dirty="0" err="1" smtClean="0"/>
              <a:t>multicast</a:t>
            </a:r>
            <a:r>
              <a:rPr lang="es-ES" dirty="0" smtClean="0"/>
              <a:t> está presente en los servidores DNS. Cada computador que compone un nodo DNS tiene una lista de nombres, que están conectados entre si y pueden dar respuesta. A solicitudes de resolución de nombre.</a:t>
            </a:r>
          </a:p>
          <a:p>
            <a:r>
              <a:rPr lang="es-ES" dirty="0" smtClean="0"/>
              <a:t>El PC D contesta que sí tiene la dirección y la envía al PC 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3310056" y="462433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32" name="Conector recto 31"/>
          <p:cNvCxnSpPr>
            <a:stCxn id="31" idx="1"/>
          </p:cNvCxnSpPr>
          <p:nvPr/>
        </p:nvCxnSpPr>
        <p:spPr>
          <a:xfrm flipH="1" flipV="1">
            <a:off x="2035277" y="4945627"/>
            <a:ext cx="1274779" cy="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31" idx="3"/>
            <a:endCxn id="24" idx="0"/>
          </p:cNvCxnSpPr>
          <p:nvPr/>
        </p:nvCxnSpPr>
        <p:spPr>
          <a:xfrm>
            <a:off x="4686469" y="4952749"/>
            <a:ext cx="2780925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31" idx="3"/>
            <a:endCxn id="22" idx="0"/>
          </p:cNvCxnSpPr>
          <p:nvPr/>
        </p:nvCxnSpPr>
        <p:spPr>
          <a:xfrm>
            <a:off x="4686469" y="4952749"/>
            <a:ext cx="5022521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31" idx="3"/>
            <a:endCxn id="28" idx="2"/>
          </p:cNvCxnSpPr>
          <p:nvPr/>
        </p:nvCxnSpPr>
        <p:spPr>
          <a:xfrm flipV="1">
            <a:off x="4686469" y="4493246"/>
            <a:ext cx="2780925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31" idx="3"/>
            <a:endCxn id="16" idx="2"/>
          </p:cNvCxnSpPr>
          <p:nvPr/>
        </p:nvCxnSpPr>
        <p:spPr>
          <a:xfrm flipV="1">
            <a:off x="4686469" y="4493246"/>
            <a:ext cx="5022522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668696" y="461721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41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</a:t>
            </a:r>
            <a:endParaRPr lang="es-CO" dirty="0"/>
          </a:p>
        </p:txBody>
      </p:sp>
      <p:sp>
        <p:nvSpPr>
          <p:cNvPr id="19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s-ES" dirty="0" smtClean="0"/>
              <a:t>La operaci</a:t>
            </a:r>
            <a:r>
              <a:rPr lang="es-ES" dirty="0" smtClean="0"/>
              <a:t>ón </a:t>
            </a:r>
            <a:r>
              <a:rPr lang="es-ES" dirty="0" err="1" smtClean="0"/>
              <a:t>multicast</a:t>
            </a:r>
            <a:r>
              <a:rPr lang="es-ES" dirty="0" smtClean="0"/>
              <a:t> está presente en los servidores DNS. Cada computador que compone un nodo DNS tiene una lista de nombres, que están conectados entre si y pueden dar respuesta. A solicitudes de resolución de nombre.</a:t>
            </a:r>
          </a:p>
          <a:p>
            <a:r>
              <a:rPr lang="es-ES" dirty="0" smtClean="0"/>
              <a:t>Finalmente el PC A envía al PC X la dirección resuelta.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020784" y="3836412"/>
            <a:ext cx="1376413" cy="656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C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D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779187" y="3836412"/>
            <a:ext cx="1376413" cy="6568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3310056" y="4624332"/>
            <a:ext cx="1376413" cy="6568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32" name="Conector recto 31"/>
          <p:cNvCxnSpPr>
            <a:stCxn id="31" idx="1"/>
          </p:cNvCxnSpPr>
          <p:nvPr/>
        </p:nvCxnSpPr>
        <p:spPr>
          <a:xfrm flipH="1" flipV="1">
            <a:off x="2035277" y="4945627"/>
            <a:ext cx="1274779" cy="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31" idx="3"/>
            <a:endCxn id="24" idx="0"/>
          </p:cNvCxnSpPr>
          <p:nvPr/>
        </p:nvCxnSpPr>
        <p:spPr>
          <a:xfrm>
            <a:off x="4686469" y="4952749"/>
            <a:ext cx="2780925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31" idx="3"/>
            <a:endCxn id="22" idx="0"/>
          </p:cNvCxnSpPr>
          <p:nvPr/>
        </p:nvCxnSpPr>
        <p:spPr>
          <a:xfrm>
            <a:off x="4686469" y="4952749"/>
            <a:ext cx="5022521" cy="43657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31" idx="3"/>
            <a:endCxn id="28" idx="2"/>
          </p:cNvCxnSpPr>
          <p:nvPr/>
        </p:nvCxnSpPr>
        <p:spPr>
          <a:xfrm flipV="1">
            <a:off x="4686469" y="4493246"/>
            <a:ext cx="2780925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31" idx="3"/>
            <a:endCxn id="16" idx="2"/>
          </p:cNvCxnSpPr>
          <p:nvPr/>
        </p:nvCxnSpPr>
        <p:spPr>
          <a:xfrm flipV="1">
            <a:off x="4686469" y="4493246"/>
            <a:ext cx="5022522" cy="4595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668696" y="4617210"/>
            <a:ext cx="1376413" cy="6568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30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7864</TotalTime>
  <Words>555</Words>
  <Application>Microsoft Office PowerPoint</Application>
  <PresentationFormat>Panorámica</PresentationFormat>
  <Paragraphs>88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Retrospección</vt:lpstr>
      <vt:lpstr>Semana 9</vt:lpstr>
      <vt:lpstr>Multicast Sockets</vt:lpstr>
      <vt:lpstr>Grupos</vt:lpstr>
      <vt:lpstr>Grupos</vt:lpstr>
      <vt:lpstr>DNS</vt:lpstr>
      <vt:lpstr>DNS</vt:lpstr>
      <vt:lpstr>DNS</vt:lpstr>
      <vt:lpstr>DNS</vt:lpstr>
      <vt:lpstr>DNS</vt:lpstr>
      <vt:lpstr>Taller: Computación Distribuída</vt:lpstr>
      <vt:lpstr>Taller: Computación Distribuida</vt:lpstr>
      <vt:lpstr>Proyecto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94</cp:revision>
  <dcterms:created xsi:type="dcterms:W3CDTF">2019-02-03T15:35:16Z</dcterms:created>
  <dcterms:modified xsi:type="dcterms:W3CDTF">2019-03-19T15:38:32Z</dcterms:modified>
</cp:coreProperties>
</file>