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13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14" r:id="rId15"/>
    <p:sldId id="316" r:id="rId16"/>
    <p:sldId id="317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>
        <p:scale>
          <a:sx n="75" d="100"/>
          <a:sy n="75" d="100"/>
        </p:scale>
        <p:origin x="6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6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578288" y="569084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578289" y="258519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285018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648424" y="340328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7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7578288" y="56499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578289" y="253784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3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1279060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913992" y="466219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913992" y="427904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279061" y="428602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1279062" y="390985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0913992" y="390985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Datagramas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235116"/>
            <a:ext cx="10058400" cy="1633977"/>
          </a:xfrm>
        </p:spPr>
        <p:txBody>
          <a:bodyPr/>
          <a:lstStyle/>
          <a:p>
            <a:r>
              <a:rPr lang="es-ES" dirty="0" smtClean="0"/>
              <a:t>Los datagramas deben tener suficiente información para poder llegar a su destino. Está compuesto por cuatro partes.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667" t="46296" r="19444" b="44568"/>
          <a:stretch/>
        </p:blipFill>
        <p:spPr>
          <a:xfrm>
            <a:off x="741680" y="2728762"/>
            <a:ext cx="10769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salón se divide en dos grupos.</a:t>
            </a:r>
          </a:p>
          <a:p>
            <a:pPr marL="201168" lvl="1" indent="0">
              <a:buNone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El profesor tiene un servidor UDP escuchando en el puerto 5000.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Cada grupo debe hacer un </a:t>
            </a:r>
            <a:r>
              <a:rPr lang="es-ES" i="1" dirty="0" err="1" smtClean="0"/>
              <a:t>traceroute</a:t>
            </a:r>
            <a:r>
              <a:rPr lang="es-ES" dirty="0" smtClean="0"/>
              <a:t> completo para enviar un datagrama al profesor.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Para eso deben formarse en línea y enviar el mensaje de </a:t>
            </a:r>
            <a:r>
              <a:rPr lang="es-ES" dirty="0" err="1" smtClean="0"/>
              <a:t>traceroute</a:t>
            </a:r>
            <a:r>
              <a:rPr lang="es-ES" dirty="0" smtClean="0"/>
              <a:t> a través de todos los computadores del equipo, de modo que cuando llegue al PC del profesor, el mensaje contenga la dirección IP por donde pasó el mensaje.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172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Haga un </a:t>
            </a:r>
            <a:r>
              <a:rPr lang="es-ES" dirty="0" err="1" smtClean="0"/>
              <a:t>Singleton</a:t>
            </a:r>
            <a:r>
              <a:rPr lang="es-ES" dirty="0" smtClean="0"/>
              <a:t> UDP basado en lo visto en clase. Debe tener las siguientes funciones: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Recibir datagramas de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Enviar datagramas a distintos computadores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Permite dar un reporte de todos los mensajes intercambiados con su respectivo host interlocutor, si en consola se escribe la palabra </a:t>
            </a:r>
            <a:r>
              <a:rPr lang="es-ES" b="1" i="1" dirty="0" err="1" smtClean="0"/>
              <a:t>report</a:t>
            </a:r>
            <a:endParaRPr lang="es-ES" b="1" i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¿Será muy parecido a </a:t>
            </a:r>
            <a:r>
              <a:rPr lang="es-ES" dirty="0" err="1" smtClean="0"/>
              <a:t>TCPConnection</a:t>
            </a:r>
            <a:r>
              <a:rPr lang="es-E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6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err="1" smtClean="0"/>
              <a:t>Protocol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4762" cy="4023360"/>
          </a:xfrm>
        </p:spPr>
        <p:txBody>
          <a:bodyPr/>
          <a:lstStyle/>
          <a:p>
            <a:r>
              <a:rPr lang="es-ES" dirty="0" smtClean="0"/>
              <a:t>Es un protocolo de la capa de transporte</a:t>
            </a:r>
          </a:p>
          <a:p>
            <a:r>
              <a:rPr lang="es-ES" dirty="0" smtClean="0"/>
              <a:t>Es un protocolo que es NO orientado a la conexión. Es decir que no se protocoliza el inicio o final de una transmisión</a:t>
            </a:r>
          </a:p>
          <a:p>
            <a:r>
              <a:rPr lang="es-ES" dirty="0" smtClean="0"/>
              <a:t>Justamente el hecho de no protocolizar el inicio y final de transmisión implica que el mensaje UDP debe llevar información suficiente para que el protocolo llegue a su destino</a:t>
            </a:r>
          </a:p>
          <a:p>
            <a:r>
              <a:rPr lang="es-ES" dirty="0" smtClean="0"/>
              <a:t>El mensaje UDP es llamado </a:t>
            </a:r>
            <a:r>
              <a:rPr lang="es-ES" dirty="0" smtClean="0"/>
              <a:t>como </a:t>
            </a:r>
            <a:r>
              <a:rPr lang="es-ES" b="1" dirty="0" err="1" smtClean="0"/>
              <a:t>Datagram</a:t>
            </a:r>
            <a:endParaRPr lang="es-ES" b="1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058393" y="1973179"/>
            <a:ext cx="885527" cy="808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UDP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076621" y="2905225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076620" y="3837271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Ethernet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9076619" y="4769317"/>
            <a:ext cx="1867301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RJ45, Radio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076619" y="1973179"/>
            <a:ext cx="88552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TCP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8909647" y="5869094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/>
              <a:t>Modelo convencional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76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 smtClean="0"/>
              <a:t>El principal contra es que es un protocolo NO </a:t>
            </a:r>
            <a:r>
              <a:rPr lang="es-ES" dirty="0" err="1" smtClean="0"/>
              <a:t>reliable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0410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41097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00398" y="341989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104106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414686" y="372497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120121" y="3426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5464223" y="342659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5808326" y="342781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9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0410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410978" y="403296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154249" y="341098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5505611" y="3414015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856973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547645" y="2559389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578289" y="571259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4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104106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14686" y="4335126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14360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512065" y="3408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5884588" y="3408151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578289" y="253170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578289" y="564915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Pros y contras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principal pro de UDP es la rapidez. Dado que la cabecera del mensaje UDP es mucho más corta que el mensaje TCP, resulta más veloz la transmisión de datagramas.</a:t>
            </a:r>
          </a:p>
          <a:p>
            <a:r>
              <a:rPr lang="es-ES" dirty="0"/>
              <a:t>El principal contra es que es un protocolo NO </a:t>
            </a:r>
            <a:r>
              <a:rPr lang="es-ES" dirty="0" err="1"/>
              <a:t>reliable</a:t>
            </a:r>
            <a:endParaRPr lang="es-CO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24837" y="2928576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7024837" y="4898100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B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9225816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B</a:t>
            </a:r>
            <a:endParaRPr lang="es-CO" dirty="0"/>
          </a:p>
        </p:txBody>
      </p:sp>
      <p:cxnSp>
        <p:nvCxnSpPr>
          <p:cNvPr id="11" name="Conector recto 10"/>
          <p:cNvCxnSpPr>
            <a:stCxn id="4" idx="2"/>
            <a:endCxn id="6" idx="0"/>
          </p:cNvCxnSpPr>
          <p:nvPr/>
        </p:nvCxnSpPr>
        <p:spPr>
          <a:xfrm>
            <a:off x="7713044" y="3585410"/>
            <a:ext cx="0" cy="131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8" idx="1"/>
            <a:endCxn id="6" idx="3"/>
          </p:cNvCxnSpPr>
          <p:nvPr/>
        </p:nvCxnSpPr>
        <p:spPr>
          <a:xfrm flipH="1">
            <a:off x="8401250" y="4185831"/>
            <a:ext cx="82456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8" idx="1"/>
            <a:endCxn id="4" idx="3"/>
          </p:cNvCxnSpPr>
          <p:nvPr/>
        </p:nvCxnSpPr>
        <p:spPr>
          <a:xfrm flipH="1" flipV="1">
            <a:off x="8401250" y="3256993"/>
            <a:ext cx="82456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28" idx="3"/>
            <a:endCxn id="4" idx="1"/>
          </p:cNvCxnSpPr>
          <p:nvPr/>
        </p:nvCxnSpPr>
        <p:spPr>
          <a:xfrm flipV="1">
            <a:off x="6336631" y="3256993"/>
            <a:ext cx="688206" cy="928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28" idx="3"/>
            <a:endCxn id="6" idx="1"/>
          </p:cNvCxnSpPr>
          <p:nvPr/>
        </p:nvCxnSpPr>
        <p:spPr>
          <a:xfrm>
            <a:off x="6336631" y="4185831"/>
            <a:ext cx="688206" cy="104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960218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ROUTER C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1835217" y="3857414"/>
            <a:ext cx="1376413" cy="6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 A</a:t>
            </a:r>
            <a:endParaRPr lang="es-CO" dirty="0"/>
          </a:p>
        </p:txBody>
      </p:sp>
      <p:cxnSp>
        <p:nvCxnSpPr>
          <p:cNvPr id="40" name="Conector recto 39"/>
          <p:cNvCxnSpPr>
            <a:stCxn id="31" idx="3"/>
            <a:endCxn id="28" idx="1"/>
          </p:cNvCxnSpPr>
          <p:nvPr/>
        </p:nvCxnSpPr>
        <p:spPr>
          <a:xfrm>
            <a:off x="3211630" y="4185831"/>
            <a:ext cx="1748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410978" y="4637287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9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171424" y="3410263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8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536496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7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920687" y="340328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6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578289" y="5634954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5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578289" y="2580332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4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0913992" y="3540670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3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1279063" y="353368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2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0913992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1</a:t>
            </a:r>
            <a:endParaRPr lang="es-CO" sz="20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279064" y="3147338"/>
            <a:ext cx="269507" cy="260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0</a:t>
            </a:r>
            <a:endParaRPr lang="es-CO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7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5777</TotalTime>
  <Words>893</Words>
  <Application>Microsoft Office PowerPoint</Application>
  <PresentationFormat>Panorámica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Retrospección</vt:lpstr>
      <vt:lpstr>Semana 6</vt:lpstr>
      <vt:lpstr>UDP</vt:lpstr>
      <vt:lpstr>Protocolo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Pros y contras</vt:lpstr>
      <vt:lpstr>Datagramas</vt:lpstr>
      <vt:lpstr>Ejercicio 1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76</cp:revision>
  <dcterms:created xsi:type="dcterms:W3CDTF">2019-02-03T15:35:16Z</dcterms:created>
  <dcterms:modified xsi:type="dcterms:W3CDTF">2019-03-05T16:04:52Z</dcterms:modified>
</cp:coreProperties>
</file>