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346" r:id="rId3"/>
    <p:sldId id="362" r:id="rId4"/>
    <p:sldId id="386" r:id="rId5"/>
    <p:sldId id="363" r:id="rId6"/>
    <p:sldId id="364" r:id="rId7"/>
    <p:sldId id="365" r:id="rId8"/>
    <p:sldId id="366" r:id="rId9"/>
    <p:sldId id="369" r:id="rId10"/>
    <p:sldId id="367" r:id="rId11"/>
    <p:sldId id="368" r:id="rId12"/>
    <p:sldId id="371" r:id="rId13"/>
    <p:sldId id="370" r:id="rId14"/>
    <p:sldId id="372" r:id="rId15"/>
    <p:sldId id="373" r:id="rId16"/>
    <p:sldId id="374" r:id="rId17"/>
    <p:sldId id="375" r:id="rId18"/>
    <p:sldId id="376" r:id="rId19"/>
    <p:sldId id="387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8/04/2019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</a:t>
            </a:r>
            <a:r>
              <a:rPr lang="es-ES" dirty="0" smtClean="0"/>
              <a:t>12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endCxn id="14" idx="3"/>
          </p:cNvCxnSpPr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4055533" y="2869375"/>
            <a:ext cx="20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22" name="Disco magnético 21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44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09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 27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9" name="Rectángulo 28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0" name="Conector recto de flecha 29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6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19" name="Disco magnético 18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Rectángulo 21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22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6" name="Rectángulo 25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4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5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894666" y="2883501"/>
            <a:ext cx="269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materias.php</a:t>
            </a:r>
            <a:endParaRPr lang="es-ES" dirty="0" smtClean="0"/>
          </a:p>
          <a:p>
            <a:r>
              <a:rPr lang="es-ES" dirty="0" smtClean="0"/>
              <a:t>+ </a:t>
            </a:r>
            <a:r>
              <a:rPr lang="es-ES" dirty="0" err="1" smtClean="0"/>
              <a:t>codigo</a:t>
            </a:r>
            <a:r>
              <a:rPr lang="es-ES" dirty="0" smtClean="0"/>
              <a:t>=1010101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1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4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437414" y="5940817"/>
            <a:ext cx="1115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/>
              <a:t>index.php</a:t>
            </a:r>
            <a:endParaRPr lang="es-CO" dirty="0"/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23" name="Disco magnético 22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 23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 24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 26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8" name="Rectángulo 27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94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62826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14192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4192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H="1"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4055533" y="286937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Response </a:t>
            </a:r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15789" y="3386669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1236732" y="6025486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204636" y="362651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04636" y="4101334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04635" y="45678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04634" y="50336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475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4" name="Disco magnético 3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462826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814192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814192" y="4434016"/>
            <a:ext cx="1363134" cy="7130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915789" y="3386669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Rectángulo 25"/>
          <p:cNvSpPr/>
          <p:nvPr/>
        </p:nvSpPr>
        <p:spPr>
          <a:xfrm>
            <a:off x="1236732" y="6025486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materias.php</a:t>
            </a:r>
            <a:endParaRPr lang="es-CO" dirty="0"/>
          </a:p>
        </p:txBody>
      </p:sp>
      <p:sp>
        <p:nvSpPr>
          <p:cNvPr id="3" name="Rectángulo 2"/>
          <p:cNvSpPr/>
          <p:nvPr/>
        </p:nvSpPr>
        <p:spPr>
          <a:xfrm>
            <a:off x="1204636" y="362651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04636" y="4101334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04635" y="45678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04634" y="503363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80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PUROS</a:t>
            </a:r>
          </a:p>
          <a:p>
            <a:r>
              <a:rPr lang="es-ES" dirty="0" smtClean="0"/>
              <a:t>EL FRONTEND ES RESPONSABLE DE LA VISTA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123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615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de flecha 24"/>
          <p:cNvCxnSpPr>
            <a:stCxn id="12" idx="3"/>
          </p:cNvCxnSpPr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225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9" name="Conector recto de flecha 18"/>
          <p:cNvCxnSpPr>
            <a:stCxn id="14" idx="3"/>
            <a:endCxn id="12" idx="1"/>
          </p:cNvCxnSpPr>
          <p:nvPr/>
        </p:nvCxnSpPr>
        <p:spPr>
          <a:xfrm flipV="1">
            <a:off x="2215414" y="2865748"/>
            <a:ext cx="4553495" cy="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/>
          <p:cNvSpPr/>
          <p:nvPr/>
        </p:nvSpPr>
        <p:spPr>
          <a:xfrm>
            <a:off x="3870860" y="2883501"/>
            <a:ext cx="1607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GET index.html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5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cxnSp>
        <p:nvCxnSpPr>
          <p:cNvPr id="19" name="Conector recto de flecha 18"/>
          <p:cNvCxnSpPr>
            <a:stCxn id="12" idx="1"/>
            <a:endCxn id="14" idx="3"/>
          </p:cNvCxnSpPr>
          <p:nvPr/>
        </p:nvCxnSpPr>
        <p:spPr>
          <a:xfrm flipH="1">
            <a:off x="2215414" y="2865748"/>
            <a:ext cx="4553495" cy="36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841241" y="2901021"/>
            <a:ext cx="2133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 index.html</a:t>
            </a:r>
          </a:p>
          <a:p>
            <a:r>
              <a:rPr lang="es-ES" dirty="0" smtClean="0"/>
              <a:t>+ func.js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6" name="Conector recto de flecha 25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48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Código</a:t>
            </a:r>
            <a:endParaRPr lang="es-CO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>
            <a:stCxn id="13" idx="3"/>
            <a:endCxn id="24" idx="1"/>
          </p:cNvCxnSpPr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09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4" name="Conector recto de flecha 3"/>
          <p:cNvCxnSpPr>
            <a:stCxn id="24" idx="0"/>
            <a:endCxn id="12" idx="1"/>
          </p:cNvCxnSpPr>
          <p:nvPr/>
        </p:nvCxnSpPr>
        <p:spPr>
          <a:xfrm flipV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5067191" y="3543555"/>
            <a:ext cx="17995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GET/POST</a:t>
            </a:r>
          </a:p>
          <a:p>
            <a:r>
              <a:rPr lang="es-ES" dirty="0" smtClean="0"/>
              <a:t>Servicio Materias</a:t>
            </a:r>
          </a:p>
          <a:p>
            <a:r>
              <a:rPr lang="es-ES" dirty="0" smtClean="0"/>
              <a:t>JSON</a:t>
            </a:r>
            <a:endParaRPr lang="es-CO" dirty="0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46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313725" y="3769617"/>
            <a:ext cx="1363134" cy="4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1010101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1313725" y="4434016"/>
            <a:ext cx="1363134" cy="713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Consultar materias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11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12" idx="1"/>
            <a:endCxn id="24" idx="0"/>
          </p:cNvCxnSpPr>
          <p:nvPr/>
        </p:nvCxnSpPr>
        <p:spPr>
          <a:xfrm flipH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067191" y="3543555"/>
            <a:ext cx="26423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"</a:t>
            </a:r>
            <a:r>
              <a:rPr lang="es-ES" dirty="0" err="1"/>
              <a:t>codigo</a:t>
            </a:r>
            <a:r>
              <a:rPr lang="es-ES" dirty="0"/>
              <a:t>": "1010101",</a:t>
            </a:r>
          </a:p>
          <a:p>
            <a:r>
              <a:rPr lang="es-ES" dirty="0"/>
              <a:t>  "</a:t>
            </a:r>
            <a:r>
              <a:rPr lang="es-ES" dirty="0" err="1"/>
              <a:t>lista_materias</a:t>
            </a:r>
            <a:r>
              <a:rPr lang="es-ES" dirty="0"/>
              <a:t>": [</a:t>
            </a:r>
          </a:p>
          <a:p>
            <a:r>
              <a:rPr lang="es-ES" dirty="0"/>
              <a:t>    "Programación en Red",</a:t>
            </a:r>
          </a:p>
          <a:p>
            <a:r>
              <a:rPr lang="es-ES" dirty="0"/>
              <a:t>    "Señales y sistemas",</a:t>
            </a:r>
          </a:p>
          <a:p>
            <a:r>
              <a:rPr lang="es-ES" dirty="0"/>
              <a:t>    "Infraestructura",</a:t>
            </a:r>
          </a:p>
          <a:p>
            <a:r>
              <a:rPr lang="es-ES" dirty="0"/>
              <a:t>    "Espíritu Empresarial"</a:t>
            </a:r>
          </a:p>
          <a:p>
            <a:r>
              <a:rPr lang="es-ES" dirty="0"/>
              <a:t>  ]</a:t>
            </a:r>
          </a:p>
          <a:p>
            <a:r>
              <a:rPr lang="es-ES" dirty="0"/>
              <a:t>}</a:t>
            </a:r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438406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/>
          <p:cNvCxnSpPr>
            <a:stCxn id="12" idx="1"/>
            <a:endCxn id="24" idx="0"/>
          </p:cNvCxnSpPr>
          <p:nvPr/>
        </p:nvCxnSpPr>
        <p:spPr>
          <a:xfrm flipH="1">
            <a:off x="3728750" y="2865748"/>
            <a:ext cx="3040159" cy="1415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5067191" y="3543555"/>
            <a:ext cx="2642390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Response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  "</a:t>
            </a:r>
            <a:r>
              <a:rPr lang="es-ES" dirty="0" err="1"/>
              <a:t>codigo</a:t>
            </a:r>
            <a:r>
              <a:rPr lang="es-ES" dirty="0"/>
              <a:t>": "1010101",</a:t>
            </a:r>
          </a:p>
          <a:p>
            <a:r>
              <a:rPr lang="es-ES" dirty="0"/>
              <a:t>  "</a:t>
            </a:r>
            <a:r>
              <a:rPr lang="es-ES" dirty="0" err="1"/>
              <a:t>lista_materias</a:t>
            </a:r>
            <a:r>
              <a:rPr lang="es-ES" dirty="0"/>
              <a:t>": [</a:t>
            </a:r>
          </a:p>
          <a:p>
            <a:r>
              <a:rPr lang="es-ES" dirty="0"/>
              <a:t>    "Programación en Red",</a:t>
            </a:r>
          </a:p>
          <a:p>
            <a:r>
              <a:rPr lang="es-ES" dirty="0"/>
              <a:t>    "Señales y sistemas",</a:t>
            </a:r>
          </a:p>
          <a:p>
            <a:r>
              <a:rPr lang="es-ES" dirty="0"/>
              <a:t>    "Infraestructura",</a:t>
            </a:r>
          </a:p>
          <a:p>
            <a:r>
              <a:rPr lang="es-ES" dirty="0"/>
              <a:t>    "Espíritu Empresarial"</a:t>
            </a:r>
          </a:p>
          <a:p>
            <a:r>
              <a:rPr lang="es-ES" dirty="0"/>
              <a:t>  ]</a:t>
            </a:r>
          </a:p>
          <a:p>
            <a:r>
              <a:rPr lang="es-ES" dirty="0"/>
              <a:t>}</a:t>
            </a:r>
            <a:endParaRPr lang="es-ES" dirty="0" smtClean="0"/>
          </a:p>
          <a:p>
            <a:endParaRPr lang="es-ES" dirty="0" smtClean="0"/>
          </a:p>
        </p:txBody>
      </p:sp>
      <p:sp>
        <p:nvSpPr>
          <p:cNvPr id="22" name="Rectángulo 21"/>
          <p:cNvSpPr/>
          <p:nvPr/>
        </p:nvSpPr>
        <p:spPr>
          <a:xfrm>
            <a:off x="1234132" y="368551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34132" y="416032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34131" y="46268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34130" y="50926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92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6768909" y="2688767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962359" y="3302000"/>
            <a:ext cx="2065866" cy="2675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1437414" y="5940817"/>
            <a:ext cx="118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index.html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3379591" y="4281617"/>
            <a:ext cx="698317" cy="713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JS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5" name="Rectángulo 24"/>
          <p:cNvSpPr/>
          <p:nvPr/>
        </p:nvSpPr>
        <p:spPr>
          <a:xfrm>
            <a:off x="3329440" y="4994635"/>
            <a:ext cx="798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func.js</a:t>
            </a:r>
            <a:endParaRPr lang="es-CO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7209153" y="2865748"/>
            <a:ext cx="52674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3028225" y="4638126"/>
            <a:ext cx="351366" cy="16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1234132" y="3685510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Programación en red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1234132" y="4160327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Señales y sistemas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8" name="Rectángulo 27"/>
          <p:cNvSpPr/>
          <p:nvPr/>
        </p:nvSpPr>
        <p:spPr>
          <a:xfrm>
            <a:off x="1234131" y="46268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Infraestructura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1234130" y="5092623"/>
            <a:ext cx="1550537" cy="3811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Espíritu empresarial</a:t>
            </a:r>
            <a:endParaRPr lang="es-CO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5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API REST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018385" cy="4023360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Un API REST es una interfaz </a:t>
            </a:r>
            <a:r>
              <a:rPr lang="es-ES" dirty="0"/>
              <a:t>HTTP </a:t>
            </a:r>
            <a:r>
              <a:rPr lang="es-ES" dirty="0" smtClean="0"/>
              <a:t>definida en el servidor para permitir la obtención u operación de los datos mediante el uso de un lenguaje de intercambio de objetos como JSON o XML.</a:t>
            </a:r>
          </a:p>
          <a:p>
            <a:pPr marL="0" indent="0">
              <a:buNone/>
            </a:pPr>
            <a:r>
              <a:rPr lang="es-ES" b="1" dirty="0" err="1" smtClean="0"/>
              <a:t>Stateless</a:t>
            </a:r>
            <a:endParaRPr lang="es-ES" b="1" dirty="0" smtClean="0"/>
          </a:p>
          <a:p>
            <a:r>
              <a:rPr lang="es-ES" dirty="0" smtClean="0"/>
              <a:t>El intercambio entre cliente y servidor no necesitan ni deben recordar información de su conversación para ejecutar una función</a:t>
            </a:r>
          </a:p>
          <a:p>
            <a:pPr marL="0" indent="0">
              <a:buNone/>
            </a:pPr>
            <a:r>
              <a:rPr lang="es-ES" b="1" dirty="0" smtClean="0"/>
              <a:t>Ventajas</a:t>
            </a:r>
            <a:endParaRPr lang="es-ES" b="1" dirty="0"/>
          </a:p>
          <a:p>
            <a:r>
              <a:rPr lang="es-ES" dirty="0" smtClean="0"/>
              <a:t>La principal ventaja es la escalabilidad, aunque otro beneficio es la separación del cliente y el servidor. Adicionalmente es un estándar que puede ser implementado independientemente del lenguaje de </a:t>
            </a:r>
            <a:r>
              <a:rPr lang="es-ES" dirty="0" err="1" smtClean="0"/>
              <a:t>programacion</a:t>
            </a:r>
            <a:endParaRPr lang="es-CO" dirty="0"/>
          </a:p>
        </p:txBody>
      </p:sp>
      <p:sp>
        <p:nvSpPr>
          <p:cNvPr id="4" name="Disco magnético 3"/>
          <p:cNvSpPr/>
          <p:nvPr/>
        </p:nvSpPr>
        <p:spPr>
          <a:xfrm>
            <a:off x="7914967" y="2042924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/>
          <p:cNvSpPr/>
          <p:nvPr/>
        </p:nvSpPr>
        <p:spPr>
          <a:xfrm>
            <a:off x="9271818" y="210901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9271818" y="243839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9271817" y="2767780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8062409" y="1737360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9382144" y="1739686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11" name="Conector recto de flecha 10"/>
          <p:cNvCxnSpPr>
            <a:stCxn id="4" idx="4"/>
            <a:endCxn id="6" idx="1"/>
          </p:cNvCxnSpPr>
          <p:nvPr/>
        </p:nvCxnSpPr>
        <p:spPr>
          <a:xfrm>
            <a:off x="8662219" y="2615380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/>
          <p:cNvSpPr/>
          <p:nvPr/>
        </p:nvSpPr>
        <p:spPr>
          <a:xfrm>
            <a:off x="9646546" y="3426542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10152830" y="3418857"/>
            <a:ext cx="947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646546" y="4742262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 14"/>
          <p:cNvSpPr/>
          <p:nvPr/>
        </p:nvSpPr>
        <p:spPr>
          <a:xfrm>
            <a:off x="10152830" y="4726892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16" name="Conector recto de flecha 15"/>
          <p:cNvCxnSpPr>
            <a:stCxn id="7" idx="2"/>
            <a:endCxn id="12" idx="0"/>
          </p:cNvCxnSpPr>
          <p:nvPr/>
        </p:nvCxnSpPr>
        <p:spPr>
          <a:xfrm flipH="1">
            <a:off x="9866668" y="3121742"/>
            <a:ext cx="1" cy="304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endCxn id="14" idx="0"/>
          </p:cNvCxnSpPr>
          <p:nvPr/>
        </p:nvCxnSpPr>
        <p:spPr>
          <a:xfrm flipH="1">
            <a:off x="9866668" y="3804183"/>
            <a:ext cx="2" cy="9380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7503923" y="3418857"/>
            <a:ext cx="1569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Métodos HTTP</a:t>
            </a:r>
            <a:endParaRPr lang="es-CO" dirty="0"/>
          </a:p>
        </p:txBody>
      </p:sp>
      <p:cxnSp>
        <p:nvCxnSpPr>
          <p:cNvPr id="23" name="Conector recto de flecha 22"/>
          <p:cNvCxnSpPr>
            <a:stCxn id="21" idx="3"/>
            <a:endCxn id="12" idx="1"/>
          </p:cNvCxnSpPr>
          <p:nvPr/>
        </p:nvCxnSpPr>
        <p:spPr>
          <a:xfrm>
            <a:off x="9073263" y="3603523"/>
            <a:ext cx="573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Datos + VISTA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1559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30" name="Disco magnético 29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Rectángulo 30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35" name="Rectángulo 34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/>
          <p:cNvSpPr txBox="1"/>
          <p:nvPr/>
        </p:nvSpPr>
        <p:spPr>
          <a:xfrm>
            <a:off x="3788036" y="2869375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index.php</a:t>
            </a:r>
            <a:endParaRPr lang="es-CO" dirty="0"/>
          </a:p>
        </p:txBody>
      </p: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6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788036" y="2869375"/>
            <a:ext cx="23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index.jsp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882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cxnSp>
        <p:nvCxnSpPr>
          <p:cNvPr id="27" name="Conector recto de flecha 26"/>
          <p:cNvCxnSpPr>
            <a:stCxn id="14" idx="3"/>
            <a:endCxn id="4" idx="2"/>
          </p:cNvCxnSpPr>
          <p:nvPr/>
        </p:nvCxnSpPr>
        <p:spPr>
          <a:xfrm>
            <a:off x="2215414" y="2869375"/>
            <a:ext cx="551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3722021" y="2869375"/>
            <a:ext cx="250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GET </a:t>
            </a:r>
            <a:r>
              <a:rPr lang="es-ES" dirty="0" err="1" smtClean="0"/>
              <a:t>Request</a:t>
            </a:r>
            <a:r>
              <a:rPr lang="es-ES" dirty="0" smtClean="0"/>
              <a:t> </a:t>
            </a:r>
            <a:r>
              <a:rPr lang="es-ES" dirty="0" err="1" smtClean="0"/>
              <a:t>index.chtml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534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Modelo tradicional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1775170" y="2692394"/>
            <a:ext cx="440244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Rectángulo 19"/>
          <p:cNvSpPr/>
          <p:nvPr/>
        </p:nvSpPr>
        <p:spPr>
          <a:xfrm>
            <a:off x="1575850" y="1991355"/>
            <a:ext cx="838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Cliente</a:t>
            </a:r>
            <a:endParaRPr lang="es-CO" dirty="0"/>
          </a:p>
        </p:txBody>
      </p:sp>
      <p:sp>
        <p:nvSpPr>
          <p:cNvPr id="15" name="Disco magnético 14"/>
          <p:cNvSpPr/>
          <p:nvPr/>
        </p:nvSpPr>
        <p:spPr>
          <a:xfrm>
            <a:off x="9535584" y="2296919"/>
            <a:ext cx="747252" cy="114491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ángulo 15"/>
          <p:cNvSpPr/>
          <p:nvPr/>
        </p:nvSpPr>
        <p:spPr>
          <a:xfrm>
            <a:off x="7736283" y="2394897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Rectángulo 16"/>
          <p:cNvSpPr/>
          <p:nvPr/>
        </p:nvSpPr>
        <p:spPr>
          <a:xfrm>
            <a:off x="7736283" y="2724278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 17"/>
          <p:cNvSpPr/>
          <p:nvPr/>
        </p:nvSpPr>
        <p:spPr>
          <a:xfrm>
            <a:off x="7736282" y="3053659"/>
            <a:ext cx="1189703" cy="353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 18"/>
          <p:cNvSpPr/>
          <p:nvPr/>
        </p:nvSpPr>
        <p:spPr>
          <a:xfrm>
            <a:off x="9683026" y="1940487"/>
            <a:ext cx="452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DB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7777213" y="1940487"/>
            <a:ext cx="969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Servidor</a:t>
            </a:r>
            <a:endParaRPr lang="es-CO" dirty="0"/>
          </a:p>
        </p:txBody>
      </p:sp>
      <p:cxnSp>
        <p:nvCxnSpPr>
          <p:cNvPr id="22" name="Conector recto de flecha 21"/>
          <p:cNvCxnSpPr/>
          <p:nvPr/>
        </p:nvCxnSpPr>
        <p:spPr>
          <a:xfrm>
            <a:off x="8925985" y="2883501"/>
            <a:ext cx="60959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184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10091</TotalTime>
  <Words>443</Words>
  <Application>Microsoft Office PowerPoint</Application>
  <PresentationFormat>Panorámica</PresentationFormat>
  <Paragraphs>215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Retrospección</vt:lpstr>
      <vt:lpstr>Semana 12</vt:lpstr>
      <vt:lpstr>API REST</vt:lpstr>
      <vt:lpstr>API REST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tradicional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  <vt:lpstr>Modelo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167</cp:revision>
  <dcterms:created xsi:type="dcterms:W3CDTF">2019-02-03T15:35:16Z</dcterms:created>
  <dcterms:modified xsi:type="dcterms:W3CDTF">2019-04-09T01:21:14Z</dcterms:modified>
</cp:coreProperties>
</file>