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355" r:id="rId3"/>
    <p:sldId id="356" r:id="rId4"/>
    <p:sldId id="357" r:id="rId5"/>
    <p:sldId id="353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6/05/2019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6/05/2019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6/05/2019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</a:t>
            </a:r>
            <a:r>
              <a:rPr lang="es-ES" dirty="0" smtClean="0"/>
              <a:t>15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ARCHIVOS Y SERVICIOS REST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Archivos y servicios 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Ingeniería telemática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Archivos y servicios REST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 se quieren enviar archivos en lugar de texto, el cuidado debe ser especial.</a:t>
            </a:r>
            <a:r>
              <a:rPr lang="es-ES" dirty="0"/>
              <a:t> </a:t>
            </a:r>
            <a:r>
              <a:rPr lang="es-ES" dirty="0" smtClean="0"/>
              <a:t>Los archivos pueden verse como texto, pero cuando los archivos tienden a ser muy grandes, no se deben enviar como un solo mensaje HTTP, sino que deben codificarse. La codificación se hace con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err="1" smtClean="0"/>
              <a:t>Multipart</a:t>
            </a:r>
            <a:r>
              <a:rPr lang="es-ES" dirty="0" smtClean="0"/>
              <a:t>/</a:t>
            </a:r>
            <a:r>
              <a:rPr lang="es-ES" dirty="0" err="1" smtClean="0"/>
              <a:t>form</a:t>
            </a:r>
            <a:r>
              <a:rPr lang="es-ES" dirty="0" smtClean="0"/>
              <a:t>-data</a:t>
            </a:r>
          </a:p>
          <a:p>
            <a:endParaRPr lang="es-ES" dirty="0"/>
          </a:p>
          <a:p>
            <a:r>
              <a:rPr lang="es-ES" dirty="0" smtClean="0"/>
              <a:t>Hay que tener en cuenta que los archivos al transformarse a bytes presentan caracteres NO imprimibles y caracteres que no pueden ser expresados con un </a:t>
            </a:r>
            <a:r>
              <a:rPr lang="es-ES" dirty="0" err="1" smtClean="0"/>
              <a:t>charset</a:t>
            </a:r>
            <a:r>
              <a:rPr lang="es-ES" dirty="0" smtClean="0"/>
              <a:t> ASCII. Por esta razón se debe enviar como POST.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39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Archivos y servicios REST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6538452" y="2802194"/>
            <a:ext cx="1111045" cy="1111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529484" y="2802193"/>
            <a:ext cx="1111045" cy="1111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Service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2595716" y="2802192"/>
            <a:ext cx="1111045" cy="1111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Client</a:t>
            </a:r>
            <a:endParaRPr lang="es-CO" dirty="0"/>
          </a:p>
        </p:txBody>
      </p:sp>
      <p:cxnSp>
        <p:nvCxnSpPr>
          <p:cNvPr id="10" name="Conector recto de flecha 9"/>
          <p:cNvCxnSpPr>
            <a:stCxn id="5" idx="3"/>
            <a:endCxn id="6" idx="1"/>
          </p:cNvCxnSpPr>
          <p:nvPr/>
        </p:nvCxnSpPr>
        <p:spPr>
          <a:xfrm flipV="1">
            <a:off x="7649497" y="3357716"/>
            <a:ext cx="87998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7" idx="3"/>
            <a:endCxn id="5" idx="1"/>
          </p:cNvCxnSpPr>
          <p:nvPr/>
        </p:nvCxnSpPr>
        <p:spPr>
          <a:xfrm>
            <a:off x="3706761" y="3357715"/>
            <a:ext cx="283169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967930" y="3044381"/>
            <a:ext cx="227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POST</a:t>
            </a:r>
          </a:p>
          <a:p>
            <a:pPr algn="ctr"/>
            <a:r>
              <a:rPr lang="es-ES" dirty="0" smtClean="0"/>
              <a:t>+File</a:t>
            </a:r>
          </a:p>
          <a:p>
            <a:pPr algn="ctr"/>
            <a:r>
              <a:rPr lang="es-ES" dirty="0" smtClean="0"/>
              <a:t>(BASE 64)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664542" y="47461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dirty="0" smtClean="0"/>
              <a:t>Sin embargo, </a:t>
            </a:r>
            <a:r>
              <a:rPr lang="es-ES" dirty="0" err="1" smtClean="0"/>
              <a:t>Multipart</a:t>
            </a:r>
            <a:r>
              <a:rPr lang="es-ES" dirty="0" smtClean="0"/>
              <a:t> NO es la única opción para enviar un archivo. También se puede codificar en un mensaje tipo JSON si los archivos a enviar NO son de gran tamaño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03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Cree un servicio REST, que le permita subir archivos a trav</a:t>
            </a:r>
            <a:r>
              <a:rPr lang="es-ES" dirty="0" smtClean="0"/>
              <a:t>és de internet y le permita listar los archivos subidos para dar una vista estilo Dropbox o Google Drive.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2884" r="69291" b="39645"/>
          <a:stretch/>
        </p:blipFill>
        <p:spPr>
          <a:xfrm>
            <a:off x="1209267" y="2589434"/>
            <a:ext cx="4259312" cy="370353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687838" y="2515899"/>
            <a:ext cx="54678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Tenga en cuenta que la etiqueta HTML &lt;p&gt;Algo&lt;/p&gt;, permite que la palabra “Algo” quede en un solo párrafo</a:t>
            </a:r>
          </a:p>
          <a:p>
            <a:endParaRPr lang="es-ES" dirty="0"/>
          </a:p>
          <a:p>
            <a:r>
              <a:rPr lang="es-ES" dirty="0" smtClean="0"/>
              <a:t>La etiqueta &lt;a </a:t>
            </a:r>
            <a:r>
              <a:rPr lang="es-ES" dirty="0" err="1" smtClean="0"/>
              <a:t>href</a:t>
            </a:r>
            <a:r>
              <a:rPr lang="es-ES" dirty="0" smtClean="0"/>
              <a:t>="</a:t>
            </a:r>
            <a:r>
              <a:rPr lang="es-CO" i="1" dirty="0" smtClean="0"/>
              <a:t>www.google.com</a:t>
            </a:r>
            <a:r>
              <a:rPr lang="es-ES" dirty="0" smtClean="0"/>
              <a:t>"&gt;Google&lt;/a&gt; permite ir a la dirección www.google.com a través de darle </a:t>
            </a:r>
            <a:r>
              <a:rPr lang="es-ES" dirty="0" err="1" smtClean="0"/>
              <a:t>click</a:t>
            </a:r>
            <a:r>
              <a:rPr lang="es-ES" dirty="0" smtClean="0"/>
              <a:t> a la palabra Google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62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11200</TotalTime>
  <Words>238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Retrospección</vt:lpstr>
      <vt:lpstr>Semana 15</vt:lpstr>
      <vt:lpstr>Archivos y servicios REST</vt:lpstr>
      <vt:lpstr>Archivos y servicios REST</vt:lpstr>
      <vt:lpstr>Archivos y servicios REST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204</cp:revision>
  <dcterms:created xsi:type="dcterms:W3CDTF">2019-02-03T15:35:16Z</dcterms:created>
  <dcterms:modified xsi:type="dcterms:W3CDTF">2019-05-06T22:36:10Z</dcterms:modified>
</cp:coreProperties>
</file>