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13" r:id="rId3"/>
    <p:sldId id="322" r:id="rId4"/>
    <p:sldId id="324" r:id="rId5"/>
    <p:sldId id="325" r:id="rId6"/>
    <p:sldId id="328" r:id="rId7"/>
    <p:sldId id="327" r:id="rId8"/>
    <p:sldId id="32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>
        <p:scale>
          <a:sx n="75" d="100"/>
          <a:sy n="75" d="100"/>
        </p:scale>
        <p:origin x="36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6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Servidor TCP </a:t>
            </a:r>
            <a:r>
              <a:rPr lang="es-ES" dirty="0" err="1" smtClean="0"/>
              <a:t>Multihilo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Servidor TCP </a:t>
            </a:r>
            <a:r>
              <a:rPr lang="es-ES" dirty="0" err="1" smtClean="0"/>
              <a:t>Multihilo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7256206" y="2016154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Connection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7181278" y="2097983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Connection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7098297" y="2179812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Connection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7015316" y="2258690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Connection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TCP </a:t>
            </a:r>
            <a:r>
              <a:rPr lang="es-ES" dirty="0" err="1"/>
              <a:t>Multihilo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b="1" dirty="0" smtClean="0"/>
              <a:t>¿Necesitamos un único </a:t>
            </a:r>
            <a:r>
              <a:rPr lang="es-ES" b="1" dirty="0" err="1" smtClean="0"/>
              <a:t>OutputStream</a:t>
            </a:r>
            <a:r>
              <a:rPr lang="es-ES" b="1" dirty="0" smtClean="0"/>
              <a:t>?</a:t>
            </a:r>
          </a:p>
          <a:p>
            <a:r>
              <a:rPr lang="es-ES" dirty="0" smtClean="0"/>
              <a:t>R. Necesitamos todos los </a:t>
            </a:r>
            <a:r>
              <a:rPr lang="es-ES" dirty="0" err="1" smtClean="0"/>
              <a:t>OutputStream</a:t>
            </a:r>
            <a:r>
              <a:rPr lang="es-ES" dirty="0" smtClean="0"/>
              <a:t> de todas las conexiones</a:t>
            </a:r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15316" y="3359240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377288" y="2584410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6" name="Rectángulo 5"/>
          <p:cNvSpPr/>
          <p:nvPr/>
        </p:nvSpPr>
        <p:spPr>
          <a:xfrm>
            <a:off x="8259733" y="2584410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7" name="Rectángulo 6"/>
          <p:cNvSpPr/>
          <p:nvPr/>
        </p:nvSpPr>
        <p:spPr>
          <a:xfrm>
            <a:off x="7773628" y="5049944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  <p:cxnSp>
        <p:nvCxnSpPr>
          <p:cNvPr id="8" name="Conector recto de flecha 7"/>
          <p:cNvCxnSpPr>
            <a:stCxn id="7" idx="0"/>
            <a:endCxn id="4" idx="2"/>
          </p:cNvCxnSpPr>
          <p:nvPr/>
        </p:nvCxnSpPr>
        <p:spPr>
          <a:xfrm flipV="1">
            <a:off x="8176751" y="4165485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761955" y="5498995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9761955" y="5115376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0070196" y="5031944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5457279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  <p:cxnSp>
        <p:nvCxnSpPr>
          <p:cNvPr id="15" name="Conector recto de flecha 14"/>
          <p:cNvCxnSpPr>
            <a:stCxn id="4" idx="0"/>
            <a:endCxn id="14" idx="2"/>
          </p:cNvCxnSpPr>
          <p:nvPr/>
        </p:nvCxnSpPr>
        <p:spPr>
          <a:xfrm flipV="1">
            <a:off x="8176752" y="3064935"/>
            <a:ext cx="0" cy="2943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7256206" y="2016154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Connection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7181278" y="2097983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Connection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7098297" y="2179812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Connection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7015316" y="2258690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Connection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TCP </a:t>
            </a:r>
            <a:r>
              <a:rPr lang="es-ES" dirty="0" err="1"/>
              <a:t>Multihilo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b="1" dirty="0" smtClean="0"/>
              <a:t>¿Necesitamos un único </a:t>
            </a:r>
            <a:r>
              <a:rPr lang="es-ES" b="1" dirty="0" err="1" smtClean="0"/>
              <a:t>OutputStream</a:t>
            </a:r>
            <a:r>
              <a:rPr lang="es-ES" b="1" dirty="0" smtClean="0"/>
              <a:t>?</a:t>
            </a:r>
          </a:p>
          <a:p>
            <a:r>
              <a:rPr lang="es-ES" dirty="0" smtClean="0"/>
              <a:t>R. Necesitamos todos los </a:t>
            </a:r>
            <a:r>
              <a:rPr lang="es-ES" dirty="0" err="1" smtClean="0"/>
              <a:t>OutputStream</a:t>
            </a:r>
            <a:r>
              <a:rPr lang="es-ES" dirty="0" smtClean="0"/>
              <a:t> de todas las conexiones</a:t>
            </a:r>
            <a:endParaRPr lang="es-ES" dirty="0"/>
          </a:p>
          <a:p>
            <a:endParaRPr lang="es-ES" dirty="0" smtClean="0"/>
          </a:p>
          <a:p>
            <a:r>
              <a:rPr lang="es-ES" b="1" dirty="0" smtClean="0"/>
              <a:t>¿Qué hacemos con los </a:t>
            </a:r>
            <a:r>
              <a:rPr lang="es-ES" b="1" dirty="0" err="1" smtClean="0"/>
              <a:t>listeners</a:t>
            </a:r>
            <a:r>
              <a:rPr lang="es-ES" b="1" dirty="0" smtClean="0"/>
              <a:t>?</a:t>
            </a:r>
            <a:endParaRPr lang="es-ES" b="1" dirty="0"/>
          </a:p>
          <a:p>
            <a:r>
              <a:rPr lang="es-ES" dirty="0"/>
              <a:t>R. </a:t>
            </a:r>
            <a:r>
              <a:rPr lang="es-ES" dirty="0" smtClean="0"/>
              <a:t>Necesitamos un único pool de observadores que residen en </a:t>
            </a:r>
            <a:r>
              <a:rPr lang="es-ES" dirty="0" err="1" smtClean="0"/>
              <a:t>TCPConnection</a:t>
            </a:r>
            <a:r>
              <a:rPr lang="es-ES" dirty="0" smtClean="0"/>
              <a:t>. Ése único pool debe ser referenciado en todas las </a:t>
            </a:r>
            <a:r>
              <a:rPr lang="es-ES" i="1" dirty="0" err="1" smtClean="0"/>
              <a:t>Connection</a:t>
            </a:r>
            <a:r>
              <a:rPr lang="es-ES" dirty="0" smtClean="0"/>
              <a:t> y en todos los </a:t>
            </a:r>
            <a:r>
              <a:rPr lang="es-ES" i="1" dirty="0" smtClean="0"/>
              <a:t>Receptor</a:t>
            </a:r>
            <a:r>
              <a:rPr lang="es-ES" dirty="0" smtClean="0"/>
              <a:t>.</a:t>
            </a:r>
            <a:endParaRPr lang="es-ES" i="1" dirty="0"/>
          </a:p>
          <a:p>
            <a:endParaRPr lang="es-ES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15316" y="3359240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377288" y="2584410"/>
            <a:ext cx="733687" cy="340735"/>
          </a:xfrm>
          <a:prstGeom prst="rect">
            <a:avLst/>
          </a:prstGeom>
          <a:solidFill>
            <a:srgbClr val="1CAD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6" name="Rectángulo 5"/>
          <p:cNvSpPr/>
          <p:nvPr/>
        </p:nvSpPr>
        <p:spPr>
          <a:xfrm>
            <a:off x="8259733" y="2584410"/>
            <a:ext cx="733687" cy="340735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7" name="Rectángulo 6"/>
          <p:cNvSpPr/>
          <p:nvPr/>
        </p:nvSpPr>
        <p:spPr>
          <a:xfrm>
            <a:off x="7773628" y="5049944"/>
            <a:ext cx="806245" cy="806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  <p:cxnSp>
        <p:nvCxnSpPr>
          <p:cNvPr id="8" name="Conector recto de flecha 7"/>
          <p:cNvCxnSpPr>
            <a:stCxn id="7" idx="0"/>
            <a:endCxn id="4" idx="2"/>
          </p:cNvCxnSpPr>
          <p:nvPr/>
        </p:nvCxnSpPr>
        <p:spPr>
          <a:xfrm flipV="1">
            <a:off x="8176751" y="4165485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761955" y="5498995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9761955" y="5115376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0070196" y="5031944"/>
            <a:ext cx="188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Clases observadas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5457279"/>
            <a:ext cx="208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Clases observadoras</a:t>
            </a:r>
            <a:endParaRPr lang="es-CO" dirty="0"/>
          </a:p>
        </p:txBody>
      </p:sp>
      <p:cxnSp>
        <p:nvCxnSpPr>
          <p:cNvPr id="15" name="Conector recto de flecha 14"/>
          <p:cNvCxnSpPr>
            <a:stCxn id="4" idx="0"/>
            <a:endCxn id="14" idx="2"/>
          </p:cNvCxnSpPr>
          <p:nvPr/>
        </p:nvCxnSpPr>
        <p:spPr>
          <a:xfrm flipV="1">
            <a:off x="8176752" y="3064935"/>
            <a:ext cx="0" cy="2943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Necesitamos identificar a cada uno de los componentes de la red.</a:t>
            </a:r>
          </a:p>
          <a:p>
            <a:r>
              <a:rPr lang="es-ES" i="1" dirty="0" smtClean="0"/>
              <a:t>1. Por dirección IP. Ya que todos los componentes conocen su propio identificador y la dirección queda apuntada en el socket.</a:t>
            </a:r>
          </a:p>
          <a:p>
            <a:endParaRPr lang="es-ES" dirty="0" smtClean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7055462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192.168.0.2</a:t>
            </a:r>
            <a:endParaRPr lang="es-CO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8251893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192.168.0.3</a:t>
            </a:r>
            <a:endParaRPr lang="es-CO" sz="14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417385" y="2000619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192.168.0.4</a:t>
            </a:r>
            <a:endParaRPr lang="es-CO" sz="14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626134" y="2016230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192.168.0.5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7412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Necesitamos identificar a cada uno de los componentes de la red.</a:t>
            </a:r>
          </a:p>
          <a:p>
            <a:r>
              <a:rPr lang="es-ES" i="1" dirty="0" smtClean="0"/>
              <a:t>1. Por dirección IP. Ya que todos los componentes conocen su propio identificador y la dirección queda apuntada en el socket.</a:t>
            </a:r>
          </a:p>
          <a:p>
            <a:r>
              <a:rPr lang="es-ES" i="1" dirty="0" smtClean="0"/>
              <a:t>2. Por la creación de un ID. Podemos usar los UUID de los lenguajes de programación para este fin.</a:t>
            </a:r>
            <a:endParaRPr lang="es-ES" i="1" dirty="0"/>
          </a:p>
          <a:p>
            <a:endParaRPr lang="es-ES" dirty="0" smtClean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7055462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AAEF0123</a:t>
            </a:r>
            <a:endParaRPr lang="es-CO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8251893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AAEF0115</a:t>
            </a:r>
            <a:endParaRPr lang="es-CO" sz="14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417385" y="2000619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AAEF0129</a:t>
            </a:r>
            <a:endParaRPr lang="es-CO" sz="14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626134" y="2016230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ABEF0123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63525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Necesitamos identificar a cada uno de los componentes de la red.</a:t>
            </a:r>
          </a:p>
          <a:p>
            <a:r>
              <a:rPr lang="es-ES" i="1" dirty="0" smtClean="0"/>
              <a:t>1. Por dirección IP. Ya que todos los componentes conocen su propio identificador y la dirección queda apuntada en el socket.</a:t>
            </a:r>
          </a:p>
          <a:p>
            <a:r>
              <a:rPr lang="es-ES" i="1" dirty="0" smtClean="0"/>
              <a:t>2. Por la creación de un ID. Podemos usar los UUID de los lenguajes de programación para este fin.</a:t>
            </a:r>
            <a:endParaRPr lang="es-ES" i="1" dirty="0"/>
          </a:p>
          <a:p>
            <a:r>
              <a:rPr lang="es-ES" i="1" dirty="0" smtClean="0"/>
              <a:t>3. En cualquiera de los dos casos, el mensaje se pasa de un usuario a otro a través de mismo manager de conexión (</a:t>
            </a:r>
            <a:r>
              <a:rPr lang="es-ES" i="1" dirty="0" err="1" smtClean="0"/>
              <a:t>TCPConnection</a:t>
            </a:r>
            <a:r>
              <a:rPr lang="es-ES" i="1" dirty="0" smtClean="0"/>
              <a:t>).</a:t>
            </a:r>
            <a:endParaRPr lang="es-ES" i="1" dirty="0"/>
          </a:p>
          <a:p>
            <a:endParaRPr lang="es-ES" dirty="0" smtClean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8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Necesitamos identificar a cada uno de los componentes de la red.</a:t>
            </a:r>
          </a:p>
          <a:p>
            <a:r>
              <a:rPr lang="es-ES" i="1" dirty="0" smtClean="0"/>
              <a:t>1. Por dirección IP. Ya que todos los componentes conocen su propio identificador y la dirección queda apuntada en el socket.</a:t>
            </a:r>
          </a:p>
          <a:p>
            <a:r>
              <a:rPr lang="es-ES" i="1" dirty="0" smtClean="0"/>
              <a:t>2. Por la creación de un ID. Podemos usar los UUID de los lenguajes de programación para este fin.</a:t>
            </a:r>
            <a:endParaRPr lang="es-ES" i="1" dirty="0"/>
          </a:p>
          <a:p>
            <a:r>
              <a:rPr lang="es-ES" i="1" dirty="0" smtClean="0"/>
              <a:t>3. En cualquiera de los dos casos, el mensaje se pasa de un usuario a otro a través de mismo manager de conexión (</a:t>
            </a:r>
            <a:r>
              <a:rPr lang="es-ES" i="1" dirty="0" err="1" smtClean="0"/>
              <a:t>TCPConnection</a:t>
            </a:r>
            <a:r>
              <a:rPr lang="es-ES" i="1" dirty="0" smtClean="0"/>
              <a:t>).</a:t>
            </a:r>
            <a:endParaRPr lang="es-ES" i="1" dirty="0"/>
          </a:p>
          <a:p>
            <a:endParaRPr lang="es-ES" dirty="0" smtClean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Connection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18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4428</TotalTime>
  <Words>440</Words>
  <Application>Microsoft Office PowerPoint</Application>
  <PresentationFormat>Panorámica</PresentationFormat>
  <Paragraphs>130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Semana 6</vt:lpstr>
      <vt:lpstr>Servidor TCP Multihilo</vt:lpstr>
      <vt:lpstr>Servidor TCP Multihilo</vt:lpstr>
      <vt:lpstr>Servidor TCP Multihilo</vt:lpstr>
      <vt:lpstr>Enrutamiento</vt:lpstr>
      <vt:lpstr>Enrutamiento</vt:lpstr>
      <vt:lpstr>Enrutamiento</vt:lpstr>
      <vt:lpstr>Enrutamiento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63</cp:revision>
  <dcterms:created xsi:type="dcterms:W3CDTF">2019-02-03T15:35:16Z</dcterms:created>
  <dcterms:modified xsi:type="dcterms:W3CDTF">2019-02-28T01:16:03Z</dcterms:modified>
</cp:coreProperties>
</file>