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6" r:id="rId5"/>
    <p:sldId id="262" r:id="rId6"/>
    <p:sldId id="265" r:id="rId7"/>
    <p:sldId id="267" r:id="rId8"/>
    <p:sldId id="264" r:id="rId9"/>
    <p:sldId id="263" r:id="rId10"/>
    <p:sldId id="268" r:id="rId11"/>
    <p:sldId id="269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27/01/2019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27/01/2019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65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27/01/2019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7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27/01/2019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27/01/2019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27/01/2019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7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27/01/2019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0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27/01/2019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6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27/01/2019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E5428F-4F43-4132-90EE-793D4105280B}" type="datetimeFigureOut">
              <a:rPr lang="es-CO" smtClean="0"/>
              <a:t>27/01/2019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88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27/01/2019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5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E5428F-4F43-4132-90EE-793D4105280B}" type="datetimeFigureOut">
              <a:rPr lang="es-CO" smtClean="0"/>
              <a:t>27/01/2019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Introducción a la redes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823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si un host es alcanzable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r>
              <a:rPr lang="es-CO" sz="2400" i="1" dirty="0" smtClean="0">
                <a:latin typeface="Consolas" panose="020B0609020204030204" pitchFamily="49" charset="0"/>
              </a:rPr>
              <a:t>("192.168.0.15");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address.isReachable</a:t>
            </a:r>
            <a:r>
              <a:rPr lang="es-CO" sz="2400" dirty="0" smtClean="0"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Le da al host externo 500 milisegundos para responder.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3066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direcciones IP de host bien conocidos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endParaRPr lang="es-CO" sz="2400" i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2400" i="1" dirty="0" smtClean="0">
                <a:latin typeface="Consolas" panose="020B0609020204030204" pitchFamily="49" charset="0"/>
              </a:rPr>
              <a:t>("www.google.com");</a:t>
            </a:r>
          </a:p>
          <a:p>
            <a:pPr marL="0" indent="0">
              <a:buNone/>
            </a:pPr>
            <a:r>
              <a:rPr lang="es-ES" sz="2400" i="1" dirty="0" err="1" smtClean="0">
                <a:latin typeface="Consolas" panose="020B0609020204030204" pitchFamily="49" charset="0"/>
              </a:rPr>
              <a:t>address.getHostName</a:t>
            </a:r>
            <a:r>
              <a:rPr lang="es-ES" sz="2400" i="1" dirty="0" smtClean="0">
                <a:latin typeface="Consolas" panose="020B0609020204030204" pitchFamily="49" charset="0"/>
              </a:rPr>
              <a:t>();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798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OSI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13497" y="573174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113494" y="505823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113494" y="4384724"/>
            <a:ext cx="1708356" cy="5948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113494" y="3711215"/>
            <a:ext cx="1708356" cy="5948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113494" y="3037706"/>
            <a:ext cx="1708356" cy="5948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113494" y="2364197"/>
            <a:ext cx="1708356" cy="5948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113494" y="1690688"/>
            <a:ext cx="1708356" cy="5948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198374" y="1818968"/>
            <a:ext cx="5889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El API de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red de JAVA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implementaciones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capas</a:t>
            </a:r>
            <a:r>
              <a:rPr lang="en-US" dirty="0" smtClean="0"/>
              <a:t> de </a:t>
            </a:r>
            <a:r>
              <a:rPr lang="en-US" dirty="0" err="1" smtClean="0"/>
              <a:t>Transporte</a:t>
            </a:r>
            <a:r>
              <a:rPr lang="en-US" dirty="0" smtClean="0"/>
              <a:t>, </a:t>
            </a:r>
            <a:r>
              <a:rPr lang="en-US" dirty="0" err="1" smtClean="0"/>
              <a:t>sesión</a:t>
            </a:r>
            <a:r>
              <a:rPr lang="en-US" dirty="0" smtClean="0"/>
              <a:t>, </a:t>
            </a:r>
            <a:r>
              <a:rPr lang="en-US" dirty="0" err="1" smtClean="0"/>
              <a:t>presentación</a:t>
            </a:r>
            <a:r>
              <a:rPr lang="en-US" dirty="0" smtClean="0"/>
              <a:t> y </a:t>
            </a:r>
            <a:r>
              <a:rPr lang="en-US" dirty="0" err="1" smtClean="0"/>
              <a:t>aplicación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de la </a:t>
            </a:r>
            <a:r>
              <a:rPr lang="en-US" dirty="0" err="1" smtClean="0"/>
              <a:t>capa</a:t>
            </a:r>
            <a:r>
              <a:rPr lang="en-US" dirty="0" smtClean="0"/>
              <a:t> de red para </a:t>
            </a:r>
            <a:r>
              <a:rPr lang="en-US" dirty="0" err="1" smtClean="0"/>
              <a:t>identificar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red.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3195484" y="1690688"/>
            <a:ext cx="0" cy="26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3195484" y="2959049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249561" y="4682150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7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9264448" y="573174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9264445" y="505823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264445" y="4384724"/>
            <a:ext cx="1708356" cy="5948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264445" y="371121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64445" y="303770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9264445" y="236419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9264445" y="1690688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95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264448" y="573174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Cable RJ45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264445" y="505823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Ethernet</a:t>
            </a:r>
          </a:p>
          <a:p>
            <a:pPr algn="ctr"/>
            <a:r>
              <a:rPr lang="es-ES" dirty="0" smtClean="0"/>
              <a:t>(IEEE 802.3)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264445" y="4384724"/>
            <a:ext cx="1708356" cy="5948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264445" y="371121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264445" y="303770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264445" y="236419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264445" y="1690688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450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9264448" y="573174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5GHz Band Radio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9264445" y="505823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WiFi</a:t>
            </a:r>
            <a:endParaRPr lang="es-ES" dirty="0" smtClean="0"/>
          </a:p>
          <a:p>
            <a:pPr algn="ctr"/>
            <a:r>
              <a:rPr lang="es-ES" dirty="0" smtClean="0"/>
              <a:t>(IEEE 802.11)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264445" y="4384724"/>
            <a:ext cx="1708356" cy="5948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264445" y="371121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64445" y="303770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9264445" y="236419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9264445" y="1690688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21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 IP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Cada computador dentro de una red basada en Ethernet tiene asociada una dirección IP.</a:t>
            </a:r>
          </a:p>
          <a:p>
            <a:endParaRPr lang="es-ES" dirty="0" smtClean="0"/>
          </a:p>
          <a:p>
            <a:r>
              <a:rPr lang="es-ES" dirty="0" smtClean="0"/>
              <a:t>Está compuesta por 4 bytes.</a:t>
            </a:r>
          </a:p>
          <a:p>
            <a:pPr marL="0" indent="0">
              <a:buNone/>
            </a:pPr>
            <a:r>
              <a:rPr lang="es-ES" dirty="0" smtClean="0"/>
              <a:t>	192.168.0.12</a:t>
            </a:r>
          </a:p>
          <a:p>
            <a:r>
              <a:rPr lang="es-ES" dirty="0" smtClean="0"/>
              <a:t>Este identificador permite la comunicación con otros equipos de la red.</a:t>
            </a:r>
            <a:endParaRPr lang="es-ES" dirty="0"/>
          </a:p>
        </p:txBody>
      </p:sp>
      <p:sp>
        <p:nvSpPr>
          <p:cNvPr id="25" name="Rectángulo 24"/>
          <p:cNvSpPr/>
          <p:nvPr/>
        </p:nvSpPr>
        <p:spPr>
          <a:xfrm>
            <a:off x="9264448" y="573174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9264445" y="505823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27" name="Rectángulo 26"/>
          <p:cNvSpPr/>
          <p:nvPr/>
        </p:nvSpPr>
        <p:spPr>
          <a:xfrm>
            <a:off x="9264445" y="4384724"/>
            <a:ext cx="1708356" cy="5948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9264445" y="371121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29" name="Rectángulo 28"/>
          <p:cNvSpPr/>
          <p:nvPr/>
        </p:nvSpPr>
        <p:spPr>
          <a:xfrm>
            <a:off x="9264445" y="303770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264445" y="236419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9264445" y="1690688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20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96991"/>
            <a:ext cx="12192000" cy="695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6991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96" y="29334"/>
            <a:ext cx="8925808" cy="67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NetworkInterface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ver todas las interfaces en el computador en el que estamos.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Usando las líneas:</a:t>
            </a:r>
            <a:endParaRPr lang="es-ES" dirty="0"/>
          </a:p>
          <a:p>
            <a:pPr marL="0" indent="0">
              <a:buNone/>
            </a:pPr>
            <a:r>
              <a:rPr lang="es-CO" dirty="0" smtClean="0">
                <a:latin typeface="Consolas" panose="020B0609020204030204" pitchFamily="49" charset="0"/>
              </a:rPr>
              <a:t>	</a:t>
            </a:r>
            <a:r>
              <a:rPr lang="es-CO" dirty="0" err="1" smtClean="0">
                <a:latin typeface="Consolas" panose="020B0609020204030204" pitchFamily="49" charset="0"/>
              </a:rPr>
              <a:t>NetworkInterface.</a:t>
            </a:r>
            <a:r>
              <a:rPr lang="es-CO" i="1" dirty="0" err="1" smtClean="0">
                <a:latin typeface="Consolas" panose="020B0609020204030204" pitchFamily="49" charset="0"/>
              </a:rPr>
              <a:t>getNetworkInterfaces</a:t>
            </a:r>
            <a:r>
              <a:rPr lang="es-CO" i="1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dirty="0" smtClean="0"/>
              <a:t>Podemos observar todas las interfaces del equipo en el que corramos el programa.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Información Local</a:t>
            </a:r>
          </a:p>
          <a:p>
            <a:pPr marL="0" indent="0">
              <a:buNone/>
            </a:pPr>
            <a:r>
              <a:rPr lang="es-CO" dirty="0" err="1">
                <a:latin typeface="Consolas" panose="020B0609020204030204" pitchFamily="49" charset="0"/>
              </a:rPr>
              <a:t>InetAddress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myAdd</a:t>
            </a:r>
            <a:r>
              <a:rPr lang="es-CO" dirty="0">
                <a:latin typeface="Consolas" panose="020B0609020204030204" pitchFamily="49" charset="0"/>
              </a:rPr>
              <a:t> = </a:t>
            </a:r>
            <a:r>
              <a:rPr lang="es-CO" dirty="0" err="1">
                <a:latin typeface="Consolas" panose="020B0609020204030204" pitchFamily="49" charset="0"/>
              </a:rPr>
              <a:t>InetAddress.</a:t>
            </a:r>
            <a:r>
              <a:rPr lang="es-CO" i="1" dirty="0" err="1">
                <a:latin typeface="Consolas" panose="020B0609020204030204" pitchFamily="49" charset="0"/>
              </a:rPr>
              <a:t>getLocalHost</a:t>
            </a:r>
            <a:r>
              <a:rPr lang="es-CO" i="1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037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1600</TotalTime>
  <Words>449</Words>
  <Application>Microsoft Office PowerPoint</Application>
  <PresentationFormat>Panorámica</PresentationFormat>
  <Paragraphs>98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Consolas</vt:lpstr>
      <vt:lpstr>Retrospección</vt:lpstr>
      <vt:lpstr>Semana 2</vt:lpstr>
      <vt:lpstr>Modelo OSI</vt:lpstr>
      <vt:lpstr>Interfaces</vt:lpstr>
      <vt:lpstr>Interfaces</vt:lpstr>
      <vt:lpstr>Interfaces</vt:lpstr>
      <vt:lpstr>Protocolo IP</vt:lpstr>
      <vt:lpstr>Presentación de PowerPoint</vt:lpstr>
      <vt:lpstr>NetworkInterface</vt:lpstr>
      <vt:lpstr>InetAddress</vt:lpstr>
      <vt:lpstr>InetAddress</vt:lpstr>
      <vt:lpstr>InetAddress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Nino</dc:creator>
  <cp:lastModifiedBy>Domiciano Rincon Nino</cp:lastModifiedBy>
  <cp:revision>14</cp:revision>
  <dcterms:created xsi:type="dcterms:W3CDTF">2019-01-27T18:48:16Z</dcterms:created>
  <dcterms:modified xsi:type="dcterms:W3CDTF">2019-01-28T21:28:34Z</dcterms:modified>
</cp:coreProperties>
</file>