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br>
              <a:rPr lang="es-ES" dirty="0" smtClean="0"/>
            </a:br>
            <a:r>
              <a:rPr lang="es-ES" dirty="0"/>
              <a:t>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27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</a:t>
            </a:r>
            <a:r>
              <a:rPr lang="es-CO" sz="2400" dirty="0"/>
              <a:t>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La estructura del programa es debe ser una interfaz de usuario y un hilo buscador. 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74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081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30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1642</TotalTime>
  <Words>696</Words>
  <Application>Microsoft Office PowerPoint</Application>
  <PresentationFormat>Panorámica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 (Redimible por una décima)</vt:lpstr>
      <vt:lpstr>¿Cuál es la dirección de subred? (Redimible por una décima)</vt:lpstr>
      <vt:lpstr>Ejercicio de clase</vt:lpstr>
      <vt:lpstr>Ejercicio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21</cp:revision>
  <dcterms:created xsi:type="dcterms:W3CDTF">2019-01-27T18:48:16Z</dcterms:created>
  <dcterms:modified xsi:type="dcterms:W3CDTF">2019-01-30T22:55:11Z</dcterms:modified>
</cp:coreProperties>
</file>