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4" r:id="rId15"/>
    <p:sldId id="316" r:id="rId16"/>
    <p:sldId id="31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7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78288" y="569084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578289" y="258519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578288" y="56499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78289" y="253784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279060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913992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235116"/>
            <a:ext cx="10058400" cy="1633977"/>
          </a:xfrm>
        </p:spPr>
        <p:txBody>
          <a:bodyPr/>
          <a:lstStyle/>
          <a:p>
            <a:r>
              <a:rPr lang="es-ES" dirty="0" smtClean="0"/>
              <a:t>Los datagramas deben tener suficiente información para poder llegar a su destino. Está compuesto por cuatro partes.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67" t="46296" r="19444" b="44568"/>
          <a:stretch/>
        </p:blipFill>
        <p:spPr>
          <a:xfrm>
            <a:off x="741680" y="2728762"/>
            <a:ext cx="1076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salón se divide en dos grupos.</a:t>
            </a:r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profesor tiene un servidor UDP escuchando en el puerto 5000.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Cada grupo debe hacer un </a:t>
            </a:r>
            <a:r>
              <a:rPr lang="es-ES" i="1" dirty="0" err="1" smtClean="0"/>
              <a:t>traceroute</a:t>
            </a:r>
            <a:r>
              <a:rPr lang="es-ES" dirty="0" smtClean="0"/>
              <a:t> completo para enviar un datagrama al profesor.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Para eso deben formarse en línea y enviar el mensaje de </a:t>
            </a:r>
            <a:r>
              <a:rPr lang="es-ES" dirty="0" err="1" smtClean="0"/>
              <a:t>traceroute</a:t>
            </a:r>
            <a:r>
              <a:rPr lang="es-ES" dirty="0" smtClean="0"/>
              <a:t> a través de todos los computadores del equipo, de modo que cuando llegue al PC del profesor, el mensaje contenga la dirección IP por donde pasó el mensaje</a:t>
            </a:r>
            <a:r>
              <a:rPr lang="es-ES" dirty="0" smtClean="0"/>
              <a:t>.</a:t>
            </a:r>
          </a:p>
          <a:p>
            <a:pPr marL="201168" lvl="1" indent="0">
              <a:buNone/>
            </a:pPr>
            <a:endParaRPr lang="es-ES" dirty="0" smtClean="0"/>
          </a:p>
          <a:p>
            <a:pPr marL="201168" lvl="1" indent="0">
              <a:buNone/>
            </a:pPr>
            <a:r>
              <a:rPr lang="es-ES" dirty="0" smtClean="0"/>
              <a:t>Nicolás, Nelson, Santiago, Carlos y Germán : 5.0</a:t>
            </a:r>
          </a:p>
          <a:p>
            <a:pPr marL="201168" lvl="1" indent="0">
              <a:buNone/>
            </a:pPr>
            <a:r>
              <a:rPr lang="es-ES" dirty="0" err="1" smtClean="0"/>
              <a:t>Velez</a:t>
            </a:r>
            <a:r>
              <a:rPr lang="es-ES" dirty="0" smtClean="0"/>
              <a:t>, Paz, </a:t>
            </a:r>
            <a:r>
              <a:rPr lang="es-ES" dirty="0" err="1" smtClean="0"/>
              <a:t>Melqui</a:t>
            </a:r>
            <a:r>
              <a:rPr lang="es-ES" dirty="0" smtClean="0"/>
              <a:t>, Daniel, Jefferson</a:t>
            </a:r>
            <a:r>
              <a:rPr lang="es-ES" smtClean="0"/>
              <a:t>: 4.0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1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Haga un </a:t>
            </a:r>
            <a:r>
              <a:rPr lang="es-ES" dirty="0" err="1" smtClean="0"/>
              <a:t>Singleton</a:t>
            </a:r>
            <a:r>
              <a:rPr lang="es-ES" dirty="0" smtClean="0"/>
              <a:t> UDP basado en lo visto en clase. Debe tener las siguientes funciones: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Recibir datagramas de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Enviar datagramas a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dar un reporte de todos los mensajes intercambiados con su respectivo host interlocutor, si en consola se escribe la palabra </a:t>
            </a:r>
            <a:r>
              <a:rPr lang="es-ES" b="1" i="1" dirty="0" err="1" smtClean="0"/>
              <a:t>report</a:t>
            </a:r>
            <a:endParaRPr lang="es-ES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¿Será muy parecido a </a:t>
            </a:r>
            <a:r>
              <a:rPr lang="es-ES" dirty="0" err="1" smtClean="0"/>
              <a:t>TCPConnection</a:t>
            </a:r>
            <a:r>
              <a:rPr lang="es-E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6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4762" cy="4023360"/>
          </a:xfrm>
        </p:spPr>
        <p:txBody>
          <a:bodyPr/>
          <a:lstStyle/>
          <a:p>
            <a:r>
              <a:rPr lang="es-ES" dirty="0" smtClean="0"/>
              <a:t>Es un protocolo de la capa de transporte</a:t>
            </a:r>
          </a:p>
          <a:p>
            <a:r>
              <a:rPr lang="es-ES" dirty="0" smtClean="0"/>
              <a:t>Es un protocolo que es NO orientado a la conexión. Es decir que no se protocoliza el inicio o final de una transmisión</a:t>
            </a:r>
          </a:p>
          <a:p>
            <a:r>
              <a:rPr lang="es-ES" dirty="0" smtClean="0"/>
              <a:t>Justamente el hecho de no protocolizar el inicio y final de transmisión implica que el mensaje UDP debe llevar información suficiente para que el protocolo llegue a su destino</a:t>
            </a:r>
          </a:p>
          <a:p>
            <a:r>
              <a:rPr lang="es-ES" dirty="0" smtClean="0"/>
              <a:t>El mensaje UDP es llamado como </a:t>
            </a:r>
            <a:r>
              <a:rPr lang="es-ES" b="1" dirty="0" err="1" smtClean="0"/>
              <a:t>Datagram</a:t>
            </a:r>
            <a:endParaRPr lang="es-ES" b="1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58393" y="1973179"/>
            <a:ext cx="885527" cy="808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076621" y="2905225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76620" y="3837271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076619" y="4769317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RJ45, Radio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076619" y="1973179"/>
            <a:ext cx="88552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09647" y="586909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Modelo convencional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76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 smtClean="0"/>
              <a:t>El principal contra es que es un protocolo NO </a:t>
            </a:r>
            <a:r>
              <a:rPr lang="es-ES" dirty="0" err="1" smtClean="0"/>
              <a:t>reliable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0410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1097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039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120121" y="3426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464223" y="342659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8326" y="342781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154249" y="341098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05611" y="34140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56973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47645" y="255938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78289" y="5712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14360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12065" y="3408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84588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78289" y="253170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78289" y="5649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71424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53649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20687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578289" y="563495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78289" y="258033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5859</TotalTime>
  <Words>915</Words>
  <Application>Microsoft Office PowerPoint</Application>
  <PresentationFormat>Panorámica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 New</vt:lpstr>
      <vt:lpstr>Retrospección</vt:lpstr>
      <vt:lpstr>Semana 7</vt:lpstr>
      <vt:lpstr>UDP</vt:lpstr>
      <vt:lpstr>Protocolo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Datagramas</vt:lpstr>
      <vt:lpstr>Ejercicio 1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79</cp:revision>
  <dcterms:created xsi:type="dcterms:W3CDTF">2019-02-03T15:35:16Z</dcterms:created>
  <dcterms:modified xsi:type="dcterms:W3CDTF">2019-03-05T17:28:17Z</dcterms:modified>
</cp:coreProperties>
</file>