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0"/>
  </p:notesMasterIdLst>
  <p:sldIdLst>
    <p:sldId id="256" r:id="rId2"/>
    <p:sldId id="355" r:id="rId3"/>
    <p:sldId id="356" r:id="rId4"/>
    <p:sldId id="357" r:id="rId5"/>
    <p:sldId id="353" r:id="rId6"/>
    <p:sldId id="358" r:id="rId7"/>
    <p:sldId id="359" r:id="rId8"/>
    <p:sldId id="360" r:id="rId9"/>
    <p:sldId id="361" r:id="rId10"/>
    <p:sldId id="362" r:id="rId11"/>
    <p:sldId id="363" r:id="rId12"/>
    <p:sldId id="364" r:id="rId13"/>
    <p:sldId id="365" r:id="rId14"/>
    <p:sldId id="366" r:id="rId15"/>
    <p:sldId id="367" r:id="rId16"/>
    <p:sldId id="368" r:id="rId17"/>
    <p:sldId id="369" r:id="rId18"/>
    <p:sldId id="370" r:id="rId19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66"/>
    <a:srgbClr val="000000"/>
    <a:srgbClr val="002060"/>
    <a:srgbClr val="7F7F7F"/>
    <a:srgbClr val="1CAD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682" autoAdjust="0"/>
    <p:restoredTop sz="94660"/>
  </p:normalViewPr>
  <p:slideViewPr>
    <p:cSldViewPr snapToGrid="0">
      <p:cViewPr varScale="1">
        <p:scale>
          <a:sx n="65" d="100"/>
          <a:sy n="65" d="100"/>
        </p:scale>
        <p:origin x="468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0AAACB-714D-4ED6-9BCD-E10DE1E326CF}" type="datetimeFigureOut">
              <a:rPr lang="es-CO" smtClean="0"/>
              <a:t>9/05/2019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1D652A-642D-4AF5-99C3-EB7445F7876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429960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9/05/2019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7375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9/05/2019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73771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9/05/2019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67419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9/05/2019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25337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9/05/2019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677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9/05/2019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76760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9/05/2019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472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9/05/2019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28544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9/05/2019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04174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214C790-AC43-4046-BAB7-879940BCF0AB}" type="datetimeFigureOut">
              <a:rPr lang="es-CO" smtClean="0"/>
              <a:t>9/05/2019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33082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4C790-AC43-4046-BAB7-879940BCF0AB}" type="datetimeFigureOut">
              <a:rPr lang="es-CO" smtClean="0"/>
              <a:t>9/05/2019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16695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214C790-AC43-4046-BAB7-879940BCF0AB}" type="datetimeFigureOut">
              <a:rPr lang="es-CO" smtClean="0"/>
              <a:t>9/05/2019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66F944B-B6B4-43C3-BE7E-AF6D8C6774D1}" type="slidenum">
              <a:rPr lang="es-CO" smtClean="0"/>
              <a:t>‹Nº›</a:t>
            </a:fld>
            <a:endParaRPr lang="es-CO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2153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Semana 15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ARCHIVOS Y SERVICIOS REST</a:t>
            </a:r>
          </a:p>
        </p:txBody>
      </p:sp>
    </p:spTree>
    <p:extLst>
      <p:ext uri="{BB962C8B-B14F-4D97-AF65-F5344CB8AC3E}">
        <p14:creationId xmlns:p14="http://schemas.microsoft.com/office/powerpoint/2010/main" val="1252790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Arreglos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 smtClean="0"/>
              <a:t>Declaraciones</a:t>
            </a:r>
            <a:endParaRPr lang="es-CO" b="1" dirty="0" smtClean="0"/>
          </a:p>
          <a:p>
            <a:r>
              <a:rPr lang="es-CO" dirty="0" smtClean="0"/>
              <a:t>a </a:t>
            </a:r>
            <a:r>
              <a:rPr lang="es-CO" dirty="0"/>
              <a:t>= []; </a:t>
            </a:r>
            <a:endParaRPr lang="es-CO" dirty="0" smtClean="0"/>
          </a:p>
          <a:p>
            <a:r>
              <a:rPr lang="es-CO" dirty="0" smtClean="0"/>
              <a:t>a </a:t>
            </a:r>
            <a:r>
              <a:rPr lang="es-CO" dirty="0"/>
              <a:t>= [1, 'hola', true]; </a:t>
            </a:r>
            <a:endParaRPr lang="es-CO" dirty="0" smtClean="0"/>
          </a:p>
          <a:p>
            <a:r>
              <a:rPr lang="es-CO" dirty="0" smtClean="0"/>
              <a:t>a </a:t>
            </a:r>
            <a:r>
              <a:rPr lang="es-CO" dirty="0"/>
              <a:t>= new </a:t>
            </a:r>
            <a:r>
              <a:rPr lang="es-CO" dirty="0" err="1"/>
              <a:t>Array</a:t>
            </a:r>
            <a:r>
              <a:rPr lang="es-CO" dirty="0"/>
              <a:t>(); </a:t>
            </a:r>
            <a:endParaRPr lang="es-CO" dirty="0" smtClean="0"/>
          </a:p>
          <a:p>
            <a:r>
              <a:rPr lang="es-ES" b="1" dirty="0" smtClean="0"/>
              <a:t>Definiciones con índices</a:t>
            </a:r>
            <a:endParaRPr lang="es-ES" b="1" dirty="0"/>
          </a:p>
          <a:p>
            <a:r>
              <a:rPr lang="es-CO" dirty="0"/>
              <a:t>a = [];</a:t>
            </a:r>
          </a:p>
          <a:p>
            <a:r>
              <a:rPr lang="es-CO" dirty="0" smtClean="0"/>
              <a:t>a[5</a:t>
            </a:r>
            <a:r>
              <a:rPr lang="es-CO" dirty="0"/>
              <a:t>] = 23</a:t>
            </a:r>
            <a:r>
              <a:rPr lang="es-CO" dirty="0" smtClean="0"/>
              <a:t>;  </a:t>
            </a:r>
            <a:r>
              <a:rPr lang="es-CO" dirty="0"/>
              <a:t>// Esto da un </a:t>
            </a:r>
            <a:r>
              <a:rPr lang="es-CO" dirty="0" err="1"/>
              <a:t>array</a:t>
            </a:r>
            <a:r>
              <a:rPr lang="es-CO" dirty="0"/>
              <a:t> [</a:t>
            </a:r>
            <a:r>
              <a:rPr lang="es-CO" dirty="0" err="1"/>
              <a:t>undefined</a:t>
            </a:r>
            <a:r>
              <a:rPr lang="es-CO" dirty="0"/>
              <a:t>, </a:t>
            </a:r>
            <a:r>
              <a:rPr lang="es-CO" dirty="0" err="1"/>
              <a:t>undefined</a:t>
            </a:r>
            <a:r>
              <a:rPr lang="es-CO" dirty="0"/>
              <a:t>, </a:t>
            </a:r>
            <a:r>
              <a:rPr lang="es-CO" dirty="0" err="1"/>
              <a:t>undefined</a:t>
            </a:r>
            <a:r>
              <a:rPr lang="es-CO" dirty="0"/>
              <a:t>, </a:t>
            </a:r>
            <a:r>
              <a:rPr lang="es-CO" dirty="0" err="1"/>
              <a:t>undefined</a:t>
            </a:r>
            <a:r>
              <a:rPr lang="es-CO" dirty="0"/>
              <a:t>, </a:t>
            </a:r>
            <a:r>
              <a:rPr lang="es-CO" dirty="0" err="1"/>
              <a:t>undefined</a:t>
            </a:r>
            <a:r>
              <a:rPr lang="es-CO" dirty="0"/>
              <a:t>, 23</a:t>
            </a:r>
            <a:r>
              <a:rPr lang="es-CO" dirty="0" smtClean="0"/>
              <a:t>]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557381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Arreglos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b="1" dirty="0" smtClean="0"/>
              <a:t>Inserciones</a:t>
            </a:r>
            <a:endParaRPr lang="es-CO" b="1" dirty="0" smtClean="0"/>
          </a:p>
          <a:p>
            <a:r>
              <a:rPr lang="es-CO" dirty="0"/>
              <a:t>a = [1,2,3];</a:t>
            </a:r>
          </a:p>
          <a:p>
            <a:r>
              <a:rPr lang="es-CO" dirty="0" err="1" smtClean="0"/>
              <a:t>a.push</a:t>
            </a:r>
            <a:r>
              <a:rPr lang="es-CO" dirty="0"/>
              <a:t>('hola'); </a:t>
            </a:r>
            <a:r>
              <a:rPr lang="es-CO" dirty="0" smtClean="0"/>
              <a:t>// Esto da un </a:t>
            </a:r>
            <a:r>
              <a:rPr lang="es-CO" dirty="0" err="1" smtClean="0"/>
              <a:t>array</a:t>
            </a:r>
            <a:r>
              <a:rPr lang="es-CO" dirty="0" smtClean="0"/>
              <a:t>[1,2,3,'hola']</a:t>
            </a:r>
          </a:p>
          <a:p>
            <a:r>
              <a:rPr lang="es-ES" b="1" dirty="0" smtClean="0"/>
              <a:t>Eliminaciones</a:t>
            </a:r>
            <a:endParaRPr lang="es-ES" b="1" dirty="0"/>
          </a:p>
          <a:p>
            <a:r>
              <a:rPr lang="es-CO" dirty="0"/>
              <a:t>a = [1,2,3];</a:t>
            </a:r>
          </a:p>
          <a:p>
            <a:r>
              <a:rPr lang="es-CO" dirty="0" err="1" smtClean="0"/>
              <a:t>a.splice</a:t>
            </a:r>
            <a:r>
              <a:rPr lang="es-CO" dirty="0" smtClean="0"/>
              <a:t>(2,1); // Esto da un </a:t>
            </a:r>
            <a:r>
              <a:rPr lang="es-CO" dirty="0" err="1" smtClean="0"/>
              <a:t>array</a:t>
            </a:r>
            <a:r>
              <a:rPr lang="es-CO" dirty="0" smtClean="0"/>
              <a:t> [1,3]</a:t>
            </a:r>
          </a:p>
          <a:p>
            <a:r>
              <a:rPr lang="es-ES" dirty="0" smtClean="0"/>
              <a:t>Recorrer el arreglo</a:t>
            </a:r>
          </a:p>
          <a:p>
            <a:r>
              <a:rPr lang="es-ES" dirty="0" err="1"/>
              <a:t>for</a:t>
            </a:r>
            <a:r>
              <a:rPr lang="es-ES" dirty="0"/>
              <a:t> (i=0;i&lt;</a:t>
            </a:r>
            <a:r>
              <a:rPr lang="es-ES" dirty="0" err="1"/>
              <a:t>a.length;i</a:t>
            </a:r>
            <a:r>
              <a:rPr lang="es-ES" dirty="0"/>
              <a:t>++) {</a:t>
            </a:r>
          </a:p>
          <a:p>
            <a:r>
              <a:rPr lang="es-ES" dirty="0"/>
              <a:t>    // hacer algo con a[i];</a:t>
            </a:r>
          </a:p>
          <a:p>
            <a:r>
              <a:rPr lang="es-ES" dirty="0" smtClean="0"/>
              <a:t>}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531856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Arreglos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b="1" dirty="0" smtClean="0"/>
              <a:t>Concatenaciones</a:t>
            </a:r>
            <a:endParaRPr lang="es-CO" b="1" dirty="0" smtClean="0"/>
          </a:p>
          <a:p>
            <a:r>
              <a:rPr lang="pt-BR" dirty="0"/>
              <a:t>var a = [1,2];</a:t>
            </a:r>
          </a:p>
          <a:p>
            <a:r>
              <a:rPr lang="pt-BR" dirty="0"/>
              <a:t>var b = </a:t>
            </a:r>
            <a:r>
              <a:rPr lang="pt-BR" dirty="0" err="1"/>
              <a:t>a.concat</a:t>
            </a:r>
            <a:r>
              <a:rPr lang="pt-BR" dirty="0"/>
              <a:t>([3,4],[5,6</a:t>
            </a:r>
            <a:r>
              <a:rPr lang="pt-BR" dirty="0" smtClean="0"/>
              <a:t>]); // </a:t>
            </a:r>
            <a:r>
              <a:rPr lang="pt-BR" dirty="0" err="1" smtClean="0"/>
              <a:t>array</a:t>
            </a:r>
            <a:r>
              <a:rPr lang="pt-BR" dirty="0" smtClean="0"/>
              <a:t>[1,2,3,4,5,6]</a:t>
            </a:r>
          </a:p>
          <a:p>
            <a:endParaRPr lang="pt-BR" dirty="0"/>
          </a:p>
          <a:p>
            <a:r>
              <a:rPr lang="pt-BR" b="1" dirty="0" err="1" smtClean="0"/>
              <a:t>Length</a:t>
            </a:r>
            <a:r>
              <a:rPr lang="pt-BR" b="1" dirty="0" smtClean="0"/>
              <a:t> </a:t>
            </a:r>
            <a:r>
              <a:rPr lang="pt-BR" b="1" dirty="0" err="1" smtClean="0"/>
              <a:t>del</a:t>
            </a:r>
            <a:r>
              <a:rPr lang="pt-BR" b="1" dirty="0" smtClean="0"/>
              <a:t> </a:t>
            </a:r>
            <a:r>
              <a:rPr lang="pt-BR" b="1" dirty="0" err="1" smtClean="0"/>
              <a:t>array</a:t>
            </a:r>
            <a:endParaRPr lang="pt-BR" b="1" dirty="0" smtClean="0"/>
          </a:p>
          <a:p>
            <a:r>
              <a:rPr lang="es-ES" dirty="0" err="1"/>
              <a:t>var</a:t>
            </a:r>
            <a:r>
              <a:rPr lang="es-ES" dirty="0"/>
              <a:t> a = [1,2,3];</a:t>
            </a:r>
          </a:p>
          <a:p>
            <a:r>
              <a:rPr lang="es-ES" dirty="0" err="1"/>
              <a:t>a.length</a:t>
            </a:r>
            <a:r>
              <a:rPr lang="es-ES" dirty="0"/>
              <a:t>;    </a:t>
            </a:r>
            <a:r>
              <a:rPr lang="es-ES" dirty="0" smtClean="0"/>
              <a:t>	// </a:t>
            </a:r>
            <a:r>
              <a:rPr lang="es-ES" dirty="0"/>
              <a:t>da 3</a:t>
            </a:r>
          </a:p>
          <a:p>
            <a:r>
              <a:rPr lang="es-ES" dirty="0" err="1"/>
              <a:t>a.length</a:t>
            </a:r>
            <a:r>
              <a:rPr lang="es-ES" dirty="0"/>
              <a:t>=5;  </a:t>
            </a:r>
            <a:r>
              <a:rPr lang="es-ES" dirty="0" smtClean="0"/>
              <a:t>	// </a:t>
            </a:r>
            <a:r>
              <a:rPr lang="es-ES" dirty="0"/>
              <a:t>Ahora el </a:t>
            </a:r>
            <a:r>
              <a:rPr lang="es-ES" dirty="0" err="1"/>
              <a:t>array</a:t>
            </a:r>
            <a:r>
              <a:rPr lang="es-ES" dirty="0"/>
              <a:t> tiene 5 posiciones</a:t>
            </a:r>
          </a:p>
          <a:p>
            <a:r>
              <a:rPr lang="es-ES" dirty="0"/>
              <a:t>a;           </a:t>
            </a:r>
            <a:r>
              <a:rPr lang="es-ES" dirty="0" smtClean="0"/>
              <a:t>		// </a:t>
            </a:r>
            <a:r>
              <a:rPr lang="es-ES" dirty="0"/>
              <a:t>Da [1, 2, 3, </a:t>
            </a:r>
            <a:r>
              <a:rPr lang="es-ES" dirty="0" err="1"/>
              <a:t>undefined</a:t>
            </a:r>
            <a:r>
              <a:rPr lang="es-ES" dirty="0"/>
              <a:t>, </a:t>
            </a:r>
            <a:r>
              <a:rPr lang="es-ES" dirty="0" err="1"/>
              <a:t>undefined</a:t>
            </a:r>
            <a:r>
              <a:rPr lang="es-ES" dirty="0"/>
              <a:t>]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571117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Objetos o diccionarios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b="1" dirty="0" smtClean="0"/>
              <a:t>Definición</a:t>
            </a:r>
          </a:p>
          <a:p>
            <a:r>
              <a:rPr lang="es-ES" dirty="0"/>
              <a:t>a = {clave1: "valor", clave2, 22</a:t>
            </a:r>
            <a:r>
              <a:rPr lang="es-ES" dirty="0" smtClean="0"/>
              <a:t>};</a:t>
            </a:r>
          </a:p>
          <a:p>
            <a:r>
              <a:rPr lang="es-ES" b="1" dirty="0" smtClean="0"/>
              <a:t>Recorrer el objeto</a:t>
            </a:r>
          </a:p>
          <a:p>
            <a:r>
              <a:rPr lang="es-ES" dirty="0" err="1"/>
              <a:t>for</a:t>
            </a:r>
            <a:r>
              <a:rPr lang="es-ES" dirty="0"/>
              <a:t> (</a:t>
            </a:r>
            <a:r>
              <a:rPr lang="es-ES" dirty="0" err="1"/>
              <a:t>key</a:t>
            </a:r>
            <a:r>
              <a:rPr lang="es-ES" dirty="0"/>
              <a:t> in a) {</a:t>
            </a:r>
          </a:p>
          <a:p>
            <a:r>
              <a:rPr lang="es-ES" dirty="0"/>
              <a:t>    // Hacer algo con la clave </a:t>
            </a:r>
            <a:r>
              <a:rPr lang="es-ES" dirty="0" err="1"/>
              <a:t>key</a:t>
            </a:r>
            <a:endParaRPr lang="es-ES" dirty="0"/>
          </a:p>
          <a:p>
            <a:r>
              <a:rPr lang="es-ES" dirty="0" smtClean="0"/>
              <a:t>}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775632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Objetos o diccionarios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b="1" dirty="0" smtClean="0"/>
              <a:t>Definición</a:t>
            </a:r>
          </a:p>
          <a:p>
            <a:r>
              <a:rPr lang="es-CO" b="1" dirty="0" err="1"/>
              <a:t>class</a:t>
            </a:r>
            <a:r>
              <a:rPr lang="es-CO" b="1" dirty="0"/>
              <a:t> Evaluador {</a:t>
            </a:r>
          </a:p>
          <a:p>
            <a:r>
              <a:rPr lang="es-CO" dirty="0"/>
              <a:t>    constructor(</a:t>
            </a:r>
            <a:r>
              <a:rPr lang="es-CO" dirty="0" err="1"/>
              <a:t>uuid</a:t>
            </a:r>
            <a:r>
              <a:rPr lang="es-CO" dirty="0"/>
              <a:t>, </a:t>
            </a:r>
            <a:r>
              <a:rPr lang="es-CO" dirty="0" err="1"/>
              <a:t>Name</a:t>
            </a:r>
            <a:r>
              <a:rPr lang="es-CO" dirty="0"/>
              <a:t>, </a:t>
            </a:r>
            <a:r>
              <a:rPr lang="es-CO" dirty="0" err="1" smtClean="0"/>
              <a:t>lastName</a:t>
            </a:r>
            <a:r>
              <a:rPr lang="es-CO" dirty="0" smtClean="0"/>
              <a:t>) </a:t>
            </a:r>
            <a:r>
              <a:rPr lang="es-CO" dirty="0"/>
              <a:t>{</a:t>
            </a:r>
          </a:p>
          <a:p>
            <a:r>
              <a:rPr lang="es-CO" dirty="0"/>
              <a:t>   </a:t>
            </a:r>
            <a:r>
              <a:rPr lang="es-CO" dirty="0" smtClean="0"/>
              <a:t>     </a:t>
            </a:r>
            <a:r>
              <a:rPr lang="es-CO" dirty="0" err="1"/>
              <a:t>this.uuid</a:t>
            </a:r>
            <a:r>
              <a:rPr lang="es-CO" dirty="0"/>
              <a:t> = </a:t>
            </a:r>
            <a:r>
              <a:rPr lang="es-CO" dirty="0" err="1"/>
              <a:t>uuid</a:t>
            </a:r>
            <a:r>
              <a:rPr lang="es-CO" dirty="0"/>
              <a:t>;</a:t>
            </a:r>
          </a:p>
          <a:p>
            <a:r>
              <a:rPr lang="es-CO" dirty="0"/>
              <a:t>        </a:t>
            </a:r>
            <a:r>
              <a:rPr lang="es-CO" dirty="0" err="1"/>
              <a:t>this.Name</a:t>
            </a:r>
            <a:r>
              <a:rPr lang="es-CO" dirty="0"/>
              <a:t> = </a:t>
            </a:r>
            <a:r>
              <a:rPr lang="es-CO" dirty="0" err="1"/>
              <a:t>Name</a:t>
            </a:r>
            <a:r>
              <a:rPr lang="es-CO" dirty="0"/>
              <a:t>;</a:t>
            </a:r>
          </a:p>
          <a:p>
            <a:r>
              <a:rPr lang="es-CO" dirty="0"/>
              <a:t>        </a:t>
            </a:r>
            <a:r>
              <a:rPr lang="es-CO" dirty="0" err="1"/>
              <a:t>this.lastName</a:t>
            </a:r>
            <a:r>
              <a:rPr lang="es-CO" dirty="0"/>
              <a:t> = </a:t>
            </a:r>
            <a:r>
              <a:rPr lang="es-CO" dirty="0" err="1"/>
              <a:t>lastName</a:t>
            </a:r>
            <a:r>
              <a:rPr lang="es-CO" dirty="0"/>
              <a:t>;</a:t>
            </a:r>
          </a:p>
          <a:p>
            <a:pPr marL="201168" lvl="1" indent="0">
              <a:buNone/>
            </a:pPr>
            <a:r>
              <a:rPr lang="es-CO" dirty="0" smtClean="0"/>
              <a:t>  }</a:t>
            </a:r>
            <a:endParaRPr lang="es-CO" dirty="0"/>
          </a:p>
          <a:p>
            <a:r>
              <a:rPr lang="es-CO" dirty="0" smtClean="0"/>
              <a:t>}</a:t>
            </a:r>
          </a:p>
          <a:p>
            <a:r>
              <a:rPr lang="es-ES" dirty="0" smtClean="0"/>
              <a:t>Se pueden definir como clases, para producir objetos:</a:t>
            </a:r>
          </a:p>
          <a:p>
            <a:r>
              <a:rPr lang="es-CO" b="1" dirty="0" err="1"/>
              <a:t>v</a:t>
            </a:r>
            <a:r>
              <a:rPr lang="es-CO" b="1" dirty="0" err="1" smtClean="0"/>
              <a:t>ar</a:t>
            </a:r>
            <a:r>
              <a:rPr lang="es-CO" dirty="0" smtClean="0"/>
              <a:t> </a:t>
            </a:r>
            <a:r>
              <a:rPr lang="es-CO" dirty="0" err="1" smtClean="0"/>
              <a:t>rater</a:t>
            </a:r>
            <a:r>
              <a:rPr lang="es-CO" dirty="0" smtClean="0"/>
              <a:t> </a:t>
            </a:r>
            <a:r>
              <a:rPr lang="es-CO" dirty="0"/>
              <a:t>= </a:t>
            </a:r>
            <a:r>
              <a:rPr lang="es-CO" b="1" dirty="0"/>
              <a:t>new</a:t>
            </a:r>
            <a:r>
              <a:rPr lang="es-CO" dirty="0"/>
              <a:t> </a:t>
            </a:r>
            <a:r>
              <a:rPr lang="es-CO" dirty="0" smtClean="0"/>
              <a:t>Evaluador(id, </a:t>
            </a:r>
            <a:r>
              <a:rPr lang="es-CO" dirty="0" err="1" smtClean="0"/>
              <a:t>name,lasname</a:t>
            </a:r>
            <a:r>
              <a:rPr lang="es-CO" dirty="0" smtClean="0"/>
              <a:t>);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914045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Objetos o diccionarios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ES" b="1" dirty="0" smtClean="0"/>
              <a:t>Definición</a:t>
            </a:r>
          </a:p>
          <a:p>
            <a:r>
              <a:rPr lang="es-CO" b="1" dirty="0" err="1"/>
              <a:t>class</a:t>
            </a:r>
            <a:r>
              <a:rPr lang="es-CO" b="1" dirty="0"/>
              <a:t> Evaluador {</a:t>
            </a:r>
          </a:p>
          <a:p>
            <a:r>
              <a:rPr lang="es-CO" dirty="0"/>
              <a:t>    </a:t>
            </a:r>
            <a:r>
              <a:rPr lang="es-CO" b="1" dirty="0"/>
              <a:t>constructor</a:t>
            </a:r>
            <a:r>
              <a:rPr lang="es-CO" dirty="0"/>
              <a:t>(</a:t>
            </a:r>
            <a:r>
              <a:rPr lang="es-CO" dirty="0" err="1"/>
              <a:t>uuid</a:t>
            </a:r>
            <a:r>
              <a:rPr lang="es-CO" dirty="0"/>
              <a:t>, </a:t>
            </a:r>
            <a:r>
              <a:rPr lang="es-CO" dirty="0" err="1"/>
              <a:t>Name</a:t>
            </a:r>
            <a:r>
              <a:rPr lang="es-CO" dirty="0"/>
              <a:t>, </a:t>
            </a:r>
            <a:r>
              <a:rPr lang="es-CO" dirty="0" err="1" smtClean="0"/>
              <a:t>lastName</a:t>
            </a:r>
            <a:r>
              <a:rPr lang="es-CO" dirty="0" smtClean="0"/>
              <a:t>) </a:t>
            </a:r>
            <a:r>
              <a:rPr lang="es-CO" dirty="0"/>
              <a:t>{</a:t>
            </a:r>
          </a:p>
          <a:p>
            <a:r>
              <a:rPr lang="es-CO" dirty="0"/>
              <a:t>   </a:t>
            </a:r>
            <a:r>
              <a:rPr lang="es-CO" dirty="0" smtClean="0"/>
              <a:t>     </a:t>
            </a:r>
            <a:r>
              <a:rPr lang="es-CO" dirty="0" err="1"/>
              <a:t>this.uuid</a:t>
            </a:r>
            <a:r>
              <a:rPr lang="es-CO" dirty="0"/>
              <a:t> = </a:t>
            </a:r>
            <a:r>
              <a:rPr lang="es-CO" dirty="0" err="1"/>
              <a:t>uuid</a:t>
            </a:r>
            <a:r>
              <a:rPr lang="es-CO" dirty="0"/>
              <a:t>;</a:t>
            </a:r>
          </a:p>
          <a:p>
            <a:r>
              <a:rPr lang="es-CO" dirty="0"/>
              <a:t>        </a:t>
            </a:r>
            <a:r>
              <a:rPr lang="es-CO" dirty="0" err="1"/>
              <a:t>this.Name</a:t>
            </a:r>
            <a:r>
              <a:rPr lang="es-CO" dirty="0"/>
              <a:t> = </a:t>
            </a:r>
            <a:r>
              <a:rPr lang="es-CO" dirty="0" err="1"/>
              <a:t>Name</a:t>
            </a:r>
            <a:r>
              <a:rPr lang="es-CO" dirty="0"/>
              <a:t>;</a:t>
            </a:r>
          </a:p>
          <a:p>
            <a:r>
              <a:rPr lang="es-CO" dirty="0"/>
              <a:t>        </a:t>
            </a:r>
            <a:r>
              <a:rPr lang="es-CO" dirty="0" err="1"/>
              <a:t>this.lastName</a:t>
            </a:r>
            <a:r>
              <a:rPr lang="es-CO" dirty="0"/>
              <a:t> = </a:t>
            </a:r>
            <a:r>
              <a:rPr lang="es-CO" dirty="0" err="1"/>
              <a:t>lastName</a:t>
            </a:r>
            <a:r>
              <a:rPr lang="es-CO" dirty="0"/>
              <a:t>;</a:t>
            </a:r>
          </a:p>
          <a:p>
            <a:pPr marL="201168" lvl="1" indent="0">
              <a:buNone/>
            </a:pPr>
            <a:r>
              <a:rPr lang="es-CO" dirty="0" smtClean="0"/>
              <a:t>  }</a:t>
            </a:r>
          </a:p>
          <a:p>
            <a:r>
              <a:rPr lang="es-CO" dirty="0"/>
              <a:t> </a:t>
            </a:r>
            <a:r>
              <a:rPr lang="es-CO" dirty="0" smtClean="0"/>
              <a:t>   </a:t>
            </a:r>
            <a:r>
              <a:rPr lang="es-CO" dirty="0" err="1" smtClean="0"/>
              <a:t>toJson</a:t>
            </a:r>
            <a:r>
              <a:rPr lang="es-CO" dirty="0"/>
              <a:t>(){</a:t>
            </a:r>
          </a:p>
          <a:p>
            <a:r>
              <a:rPr lang="es-CO" b="1" dirty="0" smtClean="0"/>
              <a:t>        </a:t>
            </a:r>
            <a:r>
              <a:rPr lang="es-CO" b="1" dirty="0" err="1" smtClean="0"/>
              <a:t>return</a:t>
            </a:r>
            <a:r>
              <a:rPr lang="es-CO" dirty="0" smtClean="0"/>
              <a:t> </a:t>
            </a:r>
            <a:r>
              <a:rPr lang="es-CO" dirty="0" err="1"/>
              <a:t>JSON.stringify</a:t>
            </a:r>
            <a:r>
              <a:rPr lang="es-CO" dirty="0"/>
              <a:t>(</a:t>
            </a:r>
            <a:r>
              <a:rPr lang="es-CO" dirty="0" err="1"/>
              <a:t>this</a:t>
            </a:r>
            <a:r>
              <a:rPr lang="es-CO" dirty="0"/>
              <a:t>)</a:t>
            </a:r>
          </a:p>
          <a:p>
            <a:pPr marL="201168" lvl="1" indent="0">
              <a:buNone/>
            </a:pPr>
            <a:r>
              <a:rPr lang="es-CO" dirty="0" smtClean="0"/>
              <a:t>  }</a:t>
            </a:r>
            <a:endParaRPr lang="es-CO" dirty="0"/>
          </a:p>
          <a:p>
            <a:r>
              <a:rPr lang="es-CO" dirty="0" smtClean="0"/>
              <a:t>}</a:t>
            </a:r>
          </a:p>
          <a:p>
            <a:r>
              <a:rPr lang="es-ES" dirty="0" smtClean="0"/>
              <a:t>Cada uno de los objetos puede tener una función para transformarlo en JSON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670553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AJAX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CO" dirty="0"/>
              <a:t>$.</a:t>
            </a:r>
            <a:r>
              <a:rPr lang="es-CO" dirty="0" err="1"/>
              <a:t>ajax</a:t>
            </a:r>
            <a:r>
              <a:rPr lang="es-CO" dirty="0"/>
              <a:t>({</a:t>
            </a:r>
          </a:p>
          <a:p>
            <a:r>
              <a:rPr lang="es-CO" dirty="0"/>
              <a:t>	</a:t>
            </a:r>
            <a:r>
              <a:rPr lang="es-CO" dirty="0" err="1"/>
              <a:t>url</a:t>
            </a:r>
            <a:r>
              <a:rPr lang="es-CO" dirty="0"/>
              <a:t> : "web/guaral/</a:t>
            </a:r>
            <a:r>
              <a:rPr lang="es-CO" dirty="0" err="1"/>
              <a:t>rpc</a:t>
            </a:r>
            <a:r>
              <a:rPr lang="es-CO" dirty="0"/>
              <a:t>/</a:t>
            </a:r>
            <a:r>
              <a:rPr lang="es-CO" dirty="0" err="1"/>
              <a:t>updatePatient</a:t>
            </a:r>
            <a:r>
              <a:rPr lang="es-CO" dirty="0"/>
              <a:t>",</a:t>
            </a:r>
          </a:p>
          <a:p>
            <a:r>
              <a:rPr lang="es-CO" dirty="0"/>
              <a:t>	</a:t>
            </a:r>
            <a:r>
              <a:rPr lang="es-CO" dirty="0" err="1"/>
              <a:t>type</a:t>
            </a:r>
            <a:r>
              <a:rPr lang="es-CO" dirty="0"/>
              <a:t> : "PUT",</a:t>
            </a:r>
          </a:p>
          <a:p>
            <a:r>
              <a:rPr lang="es-CO" dirty="0"/>
              <a:t>	</a:t>
            </a:r>
            <a:r>
              <a:rPr lang="es-CO" dirty="0" err="1"/>
              <a:t>contentType</a:t>
            </a:r>
            <a:r>
              <a:rPr lang="es-CO" dirty="0"/>
              <a:t> : "</a:t>
            </a:r>
            <a:r>
              <a:rPr lang="es-CO" dirty="0" err="1"/>
              <a:t>application</a:t>
            </a:r>
            <a:r>
              <a:rPr lang="es-CO" dirty="0"/>
              <a:t>/</a:t>
            </a:r>
            <a:r>
              <a:rPr lang="es-CO" dirty="0" err="1"/>
              <a:t>json</a:t>
            </a:r>
            <a:r>
              <a:rPr lang="es-CO" dirty="0"/>
              <a:t>",</a:t>
            </a:r>
          </a:p>
          <a:p>
            <a:r>
              <a:rPr lang="es-CO" dirty="0"/>
              <a:t>	data : </a:t>
            </a:r>
            <a:r>
              <a:rPr lang="es-CO" dirty="0" err="1"/>
              <a:t>JSON.stringify</a:t>
            </a:r>
            <a:r>
              <a:rPr lang="es-CO" dirty="0"/>
              <a:t>(objeto)</a:t>
            </a:r>
          </a:p>
          <a:p>
            <a:r>
              <a:rPr lang="es-CO" dirty="0" smtClean="0"/>
              <a:t>}).</a:t>
            </a:r>
            <a:r>
              <a:rPr lang="es-CO" dirty="0"/>
              <a:t>done(</a:t>
            </a:r>
            <a:r>
              <a:rPr lang="es-CO" dirty="0" err="1"/>
              <a:t>function</a:t>
            </a:r>
            <a:r>
              <a:rPr lang="es-CO" dirty="0"/>
              <a:t>(response) {</a:t>
            </a:r>
          </a:p>
          <a:p>
            <a:r>
              <a:rPr lang="es-CO" dirty="0" smtClean="0"/>
              <a:t>}).;</a:t>
            </a:r>
          </a:p>
          <a:p>
            <a:r>
              <a:rPr lang="es-ES" dirty="0" smtClean="0"/>
              <a:t>AJAX, usando </a:t>
            </a:r>
            <a:r>
              <a:rPr lang="es-ES" dirty="0" err="1" smtClean="0"/>
              <a:t>Jquery</a:t>
            </a:r>
            <a:r>
              <a:rPr lang="es-ES" dirty="0" smtClean="0"/>
              <a:t> se como en el código de ejemplo. Con esto se pueden hacer HTTP </a:t>
            </a:r>
            <a:r>
              <a:rPr lang="es-ES" dirty="0" err="1" smtClean="0"/>
              <a:t>Request</a:t>
            </a:r>
            <a:r>
              <a:rPr lang="es-ES" dirty="0" smtClean="0"/>
              <a:t> y al finalizar la solicitud, si fue exitosa, podemos obtener la respuesta a través de la </a:t>
            </a:r>
            <a:r>
              <a:rPr lang="es-ES" dirty="0" err="1" smtClean="0"/>
              <a:t>varible</a:t>
            </a:r>
            <a:r>
              <a:rPr lang="es-ES" dirty="0" smtClean="0"/>
              <a:t> response, dentro del método done()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582333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AJAX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usando Ajax es posible que el servidor nos devuelva un objeto formateado en JSON. La forma de recibirlo es usando:</a:t>
            </a:r>
          </a:p>
          <a:p>
            <a:endParaRPr lang="es-ES" dirty="0"/>
          </a:p>
          <a:p>
            <a:r>
              <a:rPr lang="es-ES" dirty="0" err="1" smtClean="0"/>
              <a:t>Obj</a:t>
            </a:r>
            <a:r>
              <a:rPr lang="es-ES" dirty="0" smtClean="0"/>
              <a:t> = </a:t>
            </a:r>
            <a:r>
              <a:rPr lang="es-ES" dirty="0" err="1" smtClean="0"/>
              <a:t>JSON.parse</a:t>
            </a:r>
            <a:r>
              <a:rPr lang="es-ES" dirty="0" smtClean="0"/>
              <a:t>(</a:t>
            </a:r>
            <a:r>
              <a:rPr lang="es-ES" dirty="0" err="1" smtClean="0"/>
              <a:t>json</a:t>
            </a:r>
            <a:r>
              <a:rPr lang="es-ES" dirty="0" smtClean="0"/>
              <a:t>);</a:t>
            </a:r>
          </a:p>
          <a:p>
            <a:endParaRPr lang="es-ES" dirty="0"/>
          </a:p>
          <a:p>
            <a:r>
              <a:rPr lang="es-ES" dirty="0" smtClean="0"/>
              <a:t>Para verificar el estado de cualquier variable, se puede usar la consola de </a:t>
            </a:r>
            <a:r>
              <a:rPr lang="es-ES" dirty="0" err="1" smtClean="0"/>
              <a:t>javascript</a:t>
            </a:r>
            <a:endParaRPr lang="es-ES" dirty="0" smtClean="0"/>
          </a:p>
          <a:p>
            <a:r>
              <a:rPr lang="es-ES" dirty="0" smtClean="0"/>
              <a:t>console.log(</a:t>
            </a:r>
            <a:r>
              <a:rPr lang="es-ES" dirty="0" err="1" smtClean="0"/>
              <a:t>Obj</a:t>
            </a:r>
            <a:r>
              <a:rPr lang="es-ES" smtClean="0"/>
              <a:t>);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153452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Ejercicio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Use el API </a:t>
            </a:r>
            <a:r>
              <a:rPr lang="es-ES" dirty="0" err="1" smtClean="0"/>
              <a:t>Rest</a:t>
            </a:r>
            <a:r>
              <a:rPr lang="es-ES" dirty="0" smtClean="0"/>
              <a:t> de ejemplo, que permite inscribir actores, películas y géneros, y se </a:t>
            </a:r>
            <a:r>
              <a:rPr lang="es-ES" dirty="0" err="1" smtClean="0"/>
              <a:t>JQuery</a:t>
            </a:r>
            <a:r>
              <a:rPr lang="es-ES" dirty="0" smtClean="0"/>
              <a:t> para insertar actores y listarlos sin necesidad de cambiar de página HTML.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74829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Archivos y servicios REST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Ingeniería telemática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175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Archivos y servicios REST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Si se quieren enviar archivos en lugar de texto, el cuidado debe ser especial.</a:t>
            </a:r>
            <a:r>
              <a:rPr lang="es-ES" dirty="0"/>
              <a:t> </a:t>
            </a:r>
            <a:r>
              <a:rPr lang="es-ES" dirty="0" smtClean="0"/>
              <a:t>Los archivos pueden verse como texto, pero cuando los archivos tienden a ser muy grandes, no se deben enviar como un solo mensaje HTTP, sino que deben codificarse. La codificación se hace con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ES" dirty="0" err="1" smtClean="0"/>
              <a:t>Multipart</a:t>
            </a:r>
            <a:r>
              <a:rPr lang="es-ES" dirty="0" smtClean="0"/>
              <a:t>/</a:t>
            </a:r>
            <a:r>
              <a:rPr lang="es-ES" dirty="0" err="1" smtClean="0"/>
              <a:t>form</a:t>
            </a:r>
            <a:r>
              <a:rPr lang="es-ES" dirty="0" smtClean="0"/>
              <a:t>-data</a:t>
            </a:r>
          </a:p>
          <a:p>
            <a:endParaRPr lang="es-ES" dirty="0"/>
          </a:p>
          <a:p>
            <a:r>
              <a:rPr lang="es-ES" dirty="0" smtClean="0"/>
              <a:t>Hay que tener en cuenta que los archivos al transformarse a bytes presentan caracteres NO imprimibles y caracteres que no pueden ser expresados con un </a:t>
            </a:r>
            <a:r>
              <a:rPr lang="es-ES" dirty="0" err="1" smtClean="0"/>
              <a:t>charset</a:t>
            </a:r>
            <a:r>
              <a:rPr lang="es-ES" dirty="0" smtClean="0"/>
              <a:t> ASCII. Por esta razón se debe enviar como POST.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43913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Archivos y servicios REST</a:t>
            </a:r>
            <a:endParaRPr lang="es-CO" dirty="0"/>
          </a:p>
        </p:txBody>
      </p:sp>
      <p:sp>
        <p:nvSpPr>
          <p:cNvPr id="5" name="Rectángulo 4"/>
          <p:cNvSpPr/>
          <p:nvPr/>
        </p:nvSpPr>
        <p:spPr>
          <a:xfrm>
            <a:off x="6538452" y="2802194"/>
            <a:ext cx="1111045" cy="11110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API </a:t>
            </a:r>
            <a:r>
              <a:rPr lang="es-ES" dirty="0" err="1" smtClean="0"/>
              <a:t>Rest</a:t>
            </a:r>
            <a:endParaRPr lang="es-CO" dirty="0"/>
          </a:p>
        </p:txBody>
      </p:sp>
      <p:sp>
        <p:nvSpPr>
          <p:cNvPr id="6" name="Rectángulo 5"/>
          <p:cNvSpPr/>
          <p:nvPr/>
        </p:nvSpPr>
        <p:spPr>
          <a:xfrm>
            <a:off x="8529484" y="2802193"/>
            <a:ext cx="1111045" cy="11110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Service</a:t>
            </a:r>
            <a:endParaRPr lang="es-CO" dirty="0"/>
          </a:p>
        </p:txBody>
      </p:sp>
      <p:sp>
        <p:nvSpPr>
          <p:cNvPr id="7" name="Rectángulo 6"/>
          <p:cNvSpPr/>
          <p:nvPr/>
        </p:nvSpPr>
        <p:spPr>
          <a:xfrm>
            <a:off x="2595716" y="2802192"/>
            <a:ext cx="1111045" cy="11110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Client</a:t>
            </a:r>
            <a:endParaRPr lang="es-CO" dirty="0"/>
          </a:p>
        </p:txBody>
      </p:sp>
      <p:cxnSp>
        <p:nvCxnSpPr>
          <p:cNvPr id="10" name="Conector recto de flecha 9"/>
          <p:cNvCxnSpPr>
            <a:stCxn id="5" idx="3"/>
            <a:endCxn id="6" idx="1"/>
          </p:cNvCxnSpPr>
          <p:nvPr/>
        </p:nvCxnSpPr>
        <p:spPr>
          <a:xfrm flipV="1">
            <a:off x="7649497" y="3357716"/>
            <a:ext cx="879987" cy="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/>
          <p:cNvCxnSpPr>
            <a:stCxn id="7" idx="3"/>
            <a:endCxn id="5" idx="1"/>
          </p:cNvCxnSpPr>
          <p:nvPr/>
        </p:nvCxnSpPr>
        <p:spPr>
          <a:xfrm>
            <a:off x="3706761" y="3357715"/>
            <a:ext cx="2831691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uadroTexto 14"/>
          <p:cNvSpPr txBox="1"/>
          <p:nvPr/>
        </p:nvSpPr>
        <p:spPr>
          <a:xfrm>
            <a:off x="3967930" y="3044381"/>
            <a:ext cx="22700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POST</a:t>
            </a:r>
          </a:p>
          <a:p>
            <a:pPr algn="ctr"/>
            <a:r>
              <a:rPr lang="es-ES" dirty="0" smtClean="0"/>
              <a:t>+File</a:t>
            </a:r>
          </a:p>
          <a:p>
            <a:pPr algn="ctr"/>
            <a:r>
              <a:rPr lang="es-ES" dirty="0" smtClean="0"/>
              <a:t>(BASE 64)</a:t>
            </a:r>
            <a:endParaRPr lang="es-CO" dirty="0"/>
          </a:p>
        </p:txBody>
      </p:sp>
      <p:sp>
        <p:nvSpPr>
          <p:cNvPr id="16" name="Rectángulo 15"/>
          <p:cNvSpPr/>
          <p:nvPr/>
        </p:nvSpPr>
        <p:spPr>
          <a:xfrm>
            <a:off x="2664542" y="4746126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s-ES" dirty="0" smtClean="0"/>
              <a:t>Sin embargo, </a:t>
            </a:r>
            <a:r>
              <a:rPr lang="es-ES" dirty="0" err="1" smtClean="0"/>
              <a:t>Multipart</a:t>
            </a:r>
            <a:r>
              <a:rPr lang="es-ES" dirty="0" smtClean="0"/>
              <a:t> NO es la única opción para enviar un archivo. También se puede codificar en un mensaje tipo JSON si los archivos a enviar NO son de gran tamaño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50352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Ejercicio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Cree un servicio REST, que le permita subir archivos a través de internet y le permita listar los archivos subidos para dar una vista estilo Dropbox o Google Drive.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t="12884" r="69291" b="39645"/>
          <a:stretch/>
        </p:blipFill>
        <p:spPr>
          <a:xfrm>
            <a:off x="1209267" y="2589434"/>
            <a:ext cx="4259312" cy="3703536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5687838" y="2515899"/>
            <a:ext cx="546784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smtClean="0"/>
              <a:t>Tenga en cuenta que la etiqueta HTML &lt;p&gt;Algo&lt;/p&gt;, permite que la palabra “Algo” quede en un solo párrafo</a:t>
            </a:r>
          </a:p>
          <a:p>
            <a:endParaRPr lang="es-ES" dirty="0"/>
          </a:p>
          <a:p>
            <a:r>
              <a:rPr lang="es-ES" dirty="0" smtClean="0"/>
              <a:t>La etiqueta &lt;a </a:t>
            </a:r>
            <a:r>
              <a:rPr lang="es-ES" dirty="0" err="1" smtClean="0"/>
              <a:t>href</a:t>
            </a:r>
            <a:r>
              <a:rPr lang="es-ES" dirty="0" smtClean="0"/>
              <a:t>="</a:t>
            </a:r>
            <a:r>
              <a:rPr lang="es-CO" i="1" dirty="0" smtClean="0"/>
              <a:t>www.google.com</a:t>
            </a:r>
            <a:r>
              <a:rPr lang="es-ES" dirty="0" smtClean="0"/>
              <a:t>"&gt;Google&lt;/a&gt; permite ir a la dirección www.google.com a través de darle </a:t>
            </a:r>
            <a:r>
              <a:rPr lang="es-ES" dirty="0" err="1" smtClean="0"/>
              <a:t>click</a:t>
            </a:r>
            <a:r>
              <a:rPr lang="es-ES" dirty="0" smtClean="0"/>
              <a:t> a la palabra Google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326240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JAVASCRIPT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39822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Javascript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1845734"/>
            <a:ext cx="5431339" cy="4023360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s-ES" sz="2400" dirty="0" smtClean="0"/>
              <a:t>Es un lenguaje que nos permite manipular el DOM de una página WEB.</a:t>
            </a:r>
          </a:p>
          <a:p>
            <a:pPr>
              <a:buFont typeface="Wingdings" panose="05000000000000000000" pitchFamily="2" charset="2"/>
              <a:buChar char="Ø"/>
            </a:pPr>
            <a:endParaRPr lang="es-ES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es-ES" sz="2400" dirty="0" smtClean="0"/>
              <a:t>El DOM representa un conjunto estándar de objetos sobre una página </a:t>
            </a:r>
            <a:r>
              <a:rPr lang="es-ES" sz="2400" dirty="0" err="1" smtClean="0"/>
              <a:t>html</a:t>
            </a:r>
            <a:r>
              <a:rPr lang="es-ES" sz="2400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endParaRPr lang="es-ES" sz="24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s-ES" sz="2400" dirty="0" smtClean="0"/>
              <a:t>Es un lenguaje débilmente </a:t>
            </a:r>
            <a:r>
              <a:rPr lang="es-ES" sz="2400" dirty="0" err="1" smtClean="0"/>
              <a:t>tipado</a:t>
            </a:r>
            <a:endParaRPr lang="es-ES" sz="2400" dirty="0" smtClean="0"/>
          </a:p>
          <a:p>
            <a:pPr>
              <a:buFont typeface="Wingdings" panose="05000000000000000000" pitchFamily="2" charset="2"/>
              <a:buChar char="Ø"/>
            </a:pPr>
            <a:endParaRPr lang="es-ES" sz="24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s-ES" sz="2400" dirty="0" smtClean="0"/>
              <a:t>No es compilado, sino interpretado.</a:t>
            </a:r>
            <a:endParaRPr lang="es-CO" sz="2400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/>
          <a:srcRect l="75952" t="25835" r="4545" b="40106"/>
          <a:stretch/>
        </p:blipFill>
        <p:spPr>
          <a:xfrm>
            <a:off x="7588831" y="2242686"/>
            <a:ext cx="3566849" cy="3503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68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Tipos de datos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1845734"/>
            <a:ext cx="5139891" cy="4023360"/>
          </a:xfrm>
        </p:spPr>
        <p:txBody>
          <a:bodyPr>
            <a:normAutofit lnSpcReduction="10000"/>
          </a:bodyPr>
          <a:lstStyle/>
          <a:p>
            <a:r>
              <a:rPr lang="es-ES" b="1" dirty="0" smtClean="0"/>
              <a:t>Primitivos</a:t>
            </a:r>
          </a:p>
          <a:p>
            <a:r>
              <a:rPr lang="es-ES" dirty="0" err="1" smtClean="0"/>
              <a:t>Boolean</a:t>
            </a:r>
            <a:r>
              <a:rPr lang="es-ES" dirty="0" smtClean="0"/>
              <a:t>: Datos que representan 0 o 1</a:t>
            </a:r>
          </a:p>
          <a:p>
            <a:r>
              <a:rPr lang="es-ES" dirty="0" smtClean="0"/>
              <a:t>Numéricos: Números con doble precisión, que no hace distinción entre enteros y flotantes.</a:t>
            </a:r>
          </a:p>
          <a:p>
            <a:r>
              <a:rPr lang="es-ES" dirty="0" err="1" smtClean="0"/>
              <a:t>String</a:t>
            </a:r>
            <a:r>
              <a:rPr lang="es-ES" dirty="0" smtClean="0"/>
              <a:t>: Representa cadenas de texto.</a:t>
            </a:r>
          </a:p>
          <a:p>
            <a:endParaRPr lang="es-ES" dirty="0" smtClean="0"/>
          </a:p>
          <a:p>
            <a:r>
              <a:rPr lang="es-ES" b="1" dirty="0" smtClean="0"/>
              <a:t>Objetos</a:t>
            </a:r>
          </a:p>
          <a:p>
            <a:r>
              <a:rPr lang="es-ES" dirty="0" smtClean="0"/>
              <a:t>Arreglo: Un conjunto de variables u objetos ordenados.</a:t>
            </a:r>
          </a:p>
          <a:p>
            <a:r>
              <a:rPr lang="es-ES" dirty="0" err="1" smtClean="0"/>
              <a:t>Map</a:t>
            </a:r>
            <a:r>
              <a:rPr lang="es-ES" dirty="0" smtClean="0"/>
              <a:t>: Un conjuntos de &lt;</a:t>
            </a:r>
            <a:r>
              <a:rPr lang="es-ES" dirty="0" err="1" smtClean="0"/>
              <a:t>key</a:t>
            </a:r>
            <a:r>
              <a:rPr lang="es-ES" dirty="0" smtClean="0"/>
              <a:t>, </a:t>
            </a:r>
            <a:r>
              <a:rPr lang="es-ES" dirty="0" err="1" smtClean="0"/>
              <a:t>values</a:t>
            </a:r>
            <a:r>
              <a:rPr lang="es-ES" dirty="0" smtClean="0"/>
              <a:t>&gt;</a:t>
            </a:r>
          </a:p>
        </p:txBody>
      </p:sp>
      <p:sp>
        <p:nvSpPr>
          <p:cNvPr id="5" name="Rectángulo 4"/>
          <p:cNvSpPr/>
          <p:nvPr/>
        </p:nvSpPr>
        <p:spPr>
          <a:xfrm>
            <a:off x="6339840" y="1845734"/>
            <a:ext cx="481584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000" b="1" dirty="0"/>
              <a:t>Ausencias</a:t>
            </a:r>
          </a:p>
          <a:p>
            <a:r>
              <a:rPr lang="es-ES" sz="2000" dirty="0" err="1"/>
              <a:t>undefined</a:t>
            </a:r>
            <a:r>
              <a:rPr lang="es-ES" sz="2000" dirty="0"/>
              <a:t>: la variable fue declarada pero no definida.</a:t>
            </a:r>
          </a:p>
          <a:p>
            <a:r>
              <a:rPr lang="es-ES" sz="2000" dirty="0" err="1"/>
              <a:t>null</a:t>
            </a:r>
            <a:r>
              <a:rPr lang="es-ES" sz="2000" dirty="0"/>
              <a:t>: Representa que la variable ha sido declarada, pero se le asignó el valor de nulo</a:t>
            </a:r>
            <a:endParaRPr lang="es-CO" sz="2000" dirty="0"/>
          </a:p>
        </p:txBody>
      </p:sp>
    </p:spTree>
    <p:extLst>
      <p:ext uri="{BB962C8B-B14F-4D97-AF65-F5344CB8AC3E}">
        <p14:creationId xmlns:p14="http://schemas.microsoft.com/office/powerpoint/2010/main" val="4266693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Funciones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Tienen la particularidad que pueden devolver o no devolver información. NO se debe definir el tipo de salida, esto es interpretado.</a:t>
            </a:r>
          </a:p>
          <a:p>
            <a:r>
              <a:rPr lang="es-ES" dirty="0" smtClean="0"/>
              <a:t>Tampoco se define cuál es el tipo de entrada, también es interpretado</a:t>
            </a:r>
            <a:endParaRPr lang="es-CO" dirty="0"/>
          </a:p>
        </p:txBody>
      </p:sp>
      <p:sp>
        <p:nvSpPr>
          <p:cNvPr id="5" name="Rectángulo 4"/>
          <p:cNvSpPr/>
          <p:nvPr/>
        </p:nvSpPr>
        <p:spPr>
          <a:xfrm>
            <a:off x="1097280" y="3395749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CO" b="1" dirty="0" err="1"/>
              <a:t>function</a:t>
            </a:r>
            <a:r>
              <a:rPr lang="es-CO" dirty="0"/>
              <a:t> </a:t>
            </a:r>
            <a:r>
              <a:rPr lang="es-CO" dirty="0" smtClean="0"/>
              <a:t>suma(a, b) </a:t>
            </a:r>
            <a:r>
              <a:rPr lang="es-CO" dirty="0"/>
              <a:t>{</a:t>
            </a:r>
          </a:p>
          <a:p>
            <a:r>
              <a:rPr lang="es-CO" dirty="0"/>
              <a:t> </a:t>
            </a:r>
            <a:r>
              <a:rPr lang="es-CO" dirty="0" smtClean="0"/>
              <a:t>     </a:t>
            </a:r>
            <a:r>
              <a:rPr lang="es-CO" b="1" dirty="0" err="1" smtClean="0"/>
              <a:t>return</a:t>
            </a:r>
            <a:r>
              <a:rPr lang="es-CO" dirty="0" smtClean="0"/>
              <a:t> </a:t>
            </a:r>
            <a:r>
              <a:rPr lang="es-CO" dirty="0" err="1" smtClean="0"/>
              <a:t>a+b</a:t>
            </a:r>
            <a:r>
              <a:rPr lang="es-CO" dirty="0" smtClean="0"/>
              <a:t>;</a:t>
            </a:r>
            <a:endParaRPr lang="es-CO" dirty="0"/>
          </a:p>
          <a:p>
            <a:r>
              <a:rPr lang="es-CO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78169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ción">
  <a:themeElements>
    <a:clrScheme name="Retrospección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11439</TotalTime>
  <Words>765</Words>
  <Application>Microsoft Office PowerPoint</Application>
  <PresentationFormat>Panorámica</PresentationFormat>
  <Paragraphs>127</Paragraphs>
  <Slides>18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2" baseType="lpstr">
      <vt:lpstr>Calibri</vt:lpstr>
      <vt:lpstr>Calibri Light</vt:lpstr>
      <vt:lpstr>Wingdings</vt:lpstr>
      <vt:lpstr>Retrospección</vt:lpstr>
      <vt:lpstr>Semana 15</vt:lpstr>
      <vt:lpstr>Archivos y servicios REST</vt:lpstr>
      <vt:lpstr>Archivos y servicios REST</vt:lpstr>
      <vt:lpstr>Archivos y servicios REST</vt:lpstr>
      <vt:lpstr>Ejercicio</vt:lpstr>
      <vt:lpstr>JAVASCRIPT</vt:lpstr>
      <vt:lpstr>Javascript</vt:lpstr>
      <vt:lpstr>Tipos de datos</vt:lpstr>
      <vt:lpstr>Funciones</vt:lpstr>
      <vt:lpstr>Arreglos</vt:lpstr>
      <vt:lpstr>Arreglos</vt:lpstr>
      <vt:lpstr>Arreglos</vt:lpstr>
      <vt:lpstr>Objetos o diccionarios</vt:lpstr>
      <vt:lpstr>Objetos o diccionarios</vt:lpstr>
      <vt:lpstr>Objetos o diccionarios</vt:lpstr>
      <vt:lpstr>AJAX</vt:lpstr>
      <vt:lpstr>AJAX</vt:lpstr>
      <vt:lpstr>Ejercicio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Semana 3</dc:title>
  <dc:creator>Domiciano Rincon Nino</dc:creator>
  <cp:lastModifiedBy>Domiciano Rincon Nino</cp:lastModifiedBy>
  <cp:revision>222</cp:revision>
  <dcterms:created xsi:type="dcterms:W3CDTF">2019-02-03T15:35:16Z</dcterms:created>
  <dcterms:modified xsi:type="dcterms:W3CDTF">2019-05-09T16:09:51Z</dcterms:modified>
</cp:coreProperties>
</file>