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358" r:id="rId3"/>
    <p:sldId id="365" r:id="rId4"/>
    <p:sldId id="366" r:id="rId5"/>
    <p:sldId id="367" r:id="rId6"/>
    <p:sldId id="368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0000"/>
    <a:srgbClr val="002060"/>
    <a:srgbClr val="7F7F7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4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</a:t>
            </a:r>
            <a:r>
              <a:rPr lang="es-ES" dirty="0" smtClean="0"/>
              <a:t>17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ARCHIVOS Y SERVICIOS REST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Web Sockets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98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Web Sockets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39201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dirty="0" smtClean="0"/>
              <a:t>Cuando se quieren hacer aplicaciones WEB en “tiempo real” se acude a los </a:t>
            </a:r>
            <a:r>
              <a:rPr lang="es-ES" dirty="0" err="1" smtClean="0"/>
              <a:t>WebSockets</a:t>
            </a:r>
            <a:r>
              <a:rPr lang="es-ES" dirty="0" smtClean="0"/>
              <a:t>, que son conexiones TCP que pueden establecer los servidores con los clientes.</a:t>
            </a:r>
          </a:p>
          <a:p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 smtClean="0"/>
              <a:t>Un navegador puede sostener hasta 1024 conexiones por </a:t>
            </a:r>
            <a:r>
              <a:rPr lang="es-ES" dirty="0" err="1" smtClean="0"/>
              <a:t>websocket</a:t>
            </a:r>
            <a:r>
              <a:rPr lang="es-ES" dirty="0" smtClean="0"/>
              <a:t> con el mismo servidor.</a:t>
            </a:r>
          </a:p>
          <a:p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 smtClean="0"/>
              <a:t>Aunque el inicio de la conexión, </a:t>
            </a:r>
            <a:r>
              <a:rPr lang="es-ES" dirty="0" err="1" smtClean="0"/>
              <a:t>handshake</a:t>
            </a:r>
            <a:r>
              <a:rPr lang="es-ES" dirty="0" smtClean="0"/>
              <a:t> y autorización se hace a través de HTTP, el protocolo TCP es el encargado de enviar y recibir mensajes</a:t>
            </a:r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0093796" y="3780503"/>
            <a:ext cx="1061884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Server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7601319" y="2890684"/>
            <a:ext cx="1061884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601319" y="3780503"/>
            <a:ext cx="1061884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 B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7601319" y="4670322"/>
            <a:ext cx="1061884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 C</a:t>
            </a:r>
            <a:endParaRPr lang="es-CO" dirty="0"/>
          </a:p>
        </p:txBody>
      </p:sp>
      <p:cxnSp>
        <p:nvCxnSpPr>
          <p:cNvPr id="11" name="Conector recto de flecha 10"/>
          <p:cNvCxnSpPr>
            <a:stCxn id="5" idx="3"/>
            <a:endCxn id="4" idx="1"/>
          </p:cNvCxnSpPr>
          <p:nvPr/>
        </p:nvCxnSpPr>
        <p:spPr>
          <a:xfrm>
            <a:off x="8663203" y="3161071"/>
            <a:ext cx="1430593" cy="889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6" idx="3"/>
            <a:endCxn id="4" idx="1"/>
          </p:cNvCxnSpPr>
          <p:nvPr/>
        </p:nvCxnSpPr>
        <p:spPr>
          <a:xfrm>
            <a:off x="8663203" y="4050890"/>
            <a:ext cx="14305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7" idx="3"/>
            <a:endCxn id="4" idx="1"/>
          </p:cNvCxnSpPr>
          <p:nvPr/>
        </p:nvCxnSpPr>
        <p:spPr>
          <a:xfrm flipV="1">
            <a:off x="8663203" y="4050890"/>
            <a:ext cx="1430593" cy="889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63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Web Sockets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39201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dirty="0" smtClean="0"/>
              <a:t>El puerto de conexión puede ser el 80 o el 443 dependiendo si la página está montada sobre SSL. Aunque en depuración se usa el puerto del contenedor como por ejemplo el 8080.</a:t>
            </a: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 smtClean="0"/>
              <a:t>Las direcciones de conexión son de la forma:</a:t>
            </a:r>
          </a:p>
          <a:p>
            <a:pPr marL="0" indent="0">
              <a:buNone/>
            </a:pPr>
            <a:r>
              <a:rPr lang="es-ES" dirty="0" smtClean="0"/>
              <a:t>ws://www.miweb.com/server</a:t>
            </a: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 smtClean="0"/>
              <a:t>El puerto de conexión es por donde se hace la solicitud y por donde viajan los mensajes, sin embargo el servidor acuerda un puerto de socket distinto al puerto de conexión.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0093796" y="3780503"/>
            <a:ext cx="1061884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Server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7601319" y="2890684"/>
            <a:ext cx="1061884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601319" y="3780503"/>
            <a:ext cx="1061884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 B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7601319" y="4670322"/>
            <a:ext cx="1061884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 C</a:t>
            </a:r>
            <a:endParaRPr lang="es-CO" dirty="0"/>
          </a:p>
        </p:txBody>
      </p:sp>
      <p:cxnSp>
        <p:nvCxnSpPr>
          <p:cNvPr id="11" name="Conector recto de flecha 10"/>
          <p:cNvCxnSpPr>
            <a:stCxn id="5" idx="3"/>
            <a:endCxn id="4" idx="1"/>
          </p:cNvCxnSpPr>
          <p:nvPr/>
        </p:nvCxnSpPr>
        <p:spPr>
          <a:xfrm>
            <a:off x="8663203" y="3161071"/>
            <a:ext cx="1430593" cy="889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6" idx="3"/>
            <a:endCxn id="4" idx="1"/>
          </p:cNvCxnSpPr>
          <p:nvPr/>
        </p:nvCxnSpPr>
        <p:spPr>
          <a:xfrm>
            <a:off x="8663203" y="4050890"/>
            <a:ext cx="14305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7" idx="3"/>
            <a:endCxn id="4" idx="1"/>
          </p:cNvCxnSpPr>
          <p:nvPr/>
        </p:nvCxnSpPr>
        <p:spPr>
          <a:xfrm flipV="1">
            <a:off x="8663203" y="4050890"/>
            <a:ext cx="1430593" cy="889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7433186" y="2432551"/>
            <a:ext cx="177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Puerto 5000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9947296" y="3348786"/>
            <a:ext cx="177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Puerto 5000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 rot="1893022">
            <a:off x="8815604" y="3391818"/>
            <a:ext cx="177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Puerto 80</a:t>
            </a:r>
            <a:endParaRPr lang="es-CO" dirty="0"/>
          </a:p>
        </p:txBody>
      </p:sp>
      <p:sp>
        <p:nvSpPr>
          <p:cNvPr id="9" name="Elipse 8"/>
          <p:cNvSpPr/>
          <p:nvPr/>
        </p:nvSpPr>
        <p:spPr>
          <a:xfrm>
            <a:off x="8540144" y="3045075"/>
            <a:ext cx="246117" cy="24611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/>
          <p:cNvSpPr/>
          <p:nvPr/>
        </p:nvSpPr>
        <p:spPr>
          <a:xfrm>
            <a:off x="10012951" y="3924281"/>
            <a:ext cx="246117" cy="24611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1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Web Sockets en JAVA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74255" cy="4023360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s-CO" dirty="0"/>
              <a:t>@</a:t>
            </a:r>
            <a:r>
              <a:rPr lang="es-CO" dirty="0" err="1"/>
              <a:t>ServerEndpoint</a:t>
            </a:r>
            <a:r>
              <a:rPr lang="es-CO" dirty="0"/>
              <a:t>("/echo</a:t>
            </a:r>
            <a:r>
              <a:rPr lang="es-CO" dirty="0" smtClean="0"/>
              <a:t>")</a:t>
            </a:r>
          </a:p>
          <a:p>
            <a:r>
              <a:rPr lang="es-CO" b="1" dirty="0" err="1"/>
              <a:t>public</a:t>
            </a:r>
            <a:r>
              <a:rPr lang="es-CO" b="1" dirty="0"/>
              <a:t> </a:t>
            </a:r>
            <a:r>
              <a:rPr lang="es-CO" b="1" dirty="0" err="1"/>
              <a:t>class</a:t>
            </a:r>
            <a:r>
              <a:rPr lang="es-CO" b="1" dirty="0"/>
              <a:t> </a:t>
            </a:r>
            <a:r>
              <a:rPr lang="es-CO" b="1" dirty="0" err="1" smtClean="0"/>
              <a:t>ServerModule</a:t>
            </a:r>
            <a:r>
              <a:rPr lang="es-CO" b="1" dirty="0" smtClean="0"/>
              <a:t> {</a:t>
            </a:r>
          </a:p>
          <a:p>
            <a:r>
              <a:rPr lang="es-CO" dirty="0" smtClean="0"/>
              <a:t>      @</a:t>
            </a:r>
            <a:r>
              <a:rPr lang="es-CO" dirty="0" err="1"/>
              <a:t>OnOpen</a:t>
            </a:r>
            <a:endParaRPr lang="es-CO" dirty="0"/>
          </a:p>
          <a:p>
            <a:r>
              <a:rPr lang="es-CO" b="1" dirty="0" smtClean="0"/>
              <a:t>      </a:t>
            </a:r>
            <a:r>
              <a:rPr lang="es-CO" b="1" dirty="0" err="1" smtClean="0"/>
              <a:t>public</a:t>
            </a:r>
            <a:r>
              <a:rPr lang="es-CO" b="1" dirty="0" smtClean="0"/>
              <a:t> </a:t>
            </a:r>
            <a:r>
              <a:rPr lang="es-CO" b="1" dirty="0" err="1"/>
              <a:t>void</a:t>
            </a:r>
            <a:r>
              <a:rPr lang="es-CO" b="1" dirty="0"/>
              <a:t> </a:t>
            </a:r>
            <a:r>
              <a:rPr lang="es-CO" b="1" dirty="0" err="1"/>
              <a:t>onOpen</a:t>
            </a:r>
            <a:r>
              <a:rPr lang="es-CO" b="1" dirty="0"/>
              <a:t>(</a:t>
            </a:r>
            <a:r>
              <a:rPr lang="es-CO" b="1" dirty="0" err="1"/>
              <a:t>Session</a:t>
            </a:r>
            <a:r>
              <a:rPr lang="es-CO" b="1" dirty="0"/>
              <a:t> </a:t>
            </a:r>
            <a:r>
              <a:rPr lang="es-CO" b="1" dirty="0" err="1"/>
              <a:t>sesion</a:t>
            </a:r>
            <a:r>
              <a:rPr lang="es-CO" b="1" dirty="0"/>
              <a:t>) {</a:t>
            </a:r>
          </a:p>
          <a:p>
            <a:r>
              <a:rPr lang="es-CO" dirty="0" smtClean="0"/>
              <a:t>      }</a:t>
            </a:r>
          </a:p>
          <a:p>
            <a:r>
              <a:rPr lang="es-CO" dirty="0" smtClean="0"/>
              <a:t>      @</a:t>
            </a:r>
            <a:r>
              <a:rPr lang="es-CO" dirty="0" err="1"/>
              <a:t>OnMessage</a:t>
            </a:r>
            <a:endParaRPr lang="es-CO" dirty="0"/>
          </a:p>
          <a:p>
            <a:r>
              <a:rPr lang="es-CO" b="1" dirty="0" smtClean="0"/>
              <a:t>      </a:t>
            </a:r>
            <a:r>
              <a:rPr lang="es-CO" b="1" dirty="0" err="1" smtClean="0"/>
              <a:t>public</a:t>
            </a:r>
            <a:r>
              <a:rPr lang="es-CO" b="1" dirty="0" smtClean="0"/>
              <a:t> </a:t>
            </a:r>
            <a:r>
              <a:rPr lang="es-CO" b="1" dirty="0" err="1"/>
              <a:t>void</a:t>
            </a:r>
            <a:r>
              <a:rPr lang="es-CO" b="1" dirty="0"/>
              <a:t> </a:t>
            </a:r>
            <a:r>
              <a:rPr lang="es-CO" b="1" dirty="0" err="1"/>
              <a:t>onMessage</a:t>
            </a:r>
            <a:r>
              <a:rPr lang="es-CO" b="1" dirty="0"/>
              <a:t>(</a:t>
            </a:r>
            <a:r>
              <a:rPr lang="es-CO" b="1" dirty="0" err="1"/>
              <a:t>String</a:t>
            </a:r>
            <a:r>
              <a:rPr lang="es-CO" b="1" dirty="0"/>
              <a:t> </a:t>
            </a:r>
            <a:r>
              <a:rPr lang="es-CO" b="1" dirty="0" err="1"/>
              <a:t>message</a:t>
            </a:r>
            <a:r>
              <a:rPr lang="es-CO" b="1" dirty="0"/>
              <a:t>, </a:t>
            </a:r>
            <a:r>
              <a:rPr lang="es-CO" b="1" dirty="0" err="1"/>
              <a:t>Session</a:t>
            </a:r>
            <a:r>
              <a:rPr lang="es-CO" b="1" dirty="0"/>
              <a:t> </a:t>
            </a:r>
            <a:r>
              <a:rPr lang="es-CO" b="1" dirty="0" err="1"/>
              <a:t>sesion</a:t>
            </a:r>
            <a:r>
              <a:rPr lang="es-CO" b="1" dirty="0"/>
              <a:t>) </a:t>
            </a:r>
            <a:r>
              <a:rPr lang="es-CO" b="1" dirty="0" smtClean="0"/>
              <a:t>{</a:t>
            </a:r>
          </a:p>
          <a:p>
            <a:r>
              <a:rPr lang="es-CO" b="1" dirty="0"/>
              <a:t> </a:t>
            </a:r>
            <a:r>
              <a:rPr lang="es-CO" b="1" dirty="0" smtClean="0"/>
              <a:t>     }</a:t>
            </a:r>
          </a:p>
          <a:p>
            <a:r>
              <a:rPr lang="es-CO" dirty="0" smtClean="0"/>
              <a:t>      @</a:t>
            </a:r>
            <a:r>
              <a:rPr lang="es-CO" dirty="0" err="1"/>
              <a:t>OnClose</a:t>
            </a:r>
            <a:endParaRPr lang="es-CO" dirty="0"/>
          </a:p>
          <a:p>
            <a:r>
              <a:rPr lang="es-CO" b="1" dirty="0" smtClean="0"/>
              <a:t>      </a:t>
            </a:r>
            <a:r>
              <a:rPr lang="es-CO" b="1" dirty="0" err="1" smtClean="0"/>
              <a:t>public</a:t>
            </a:r>
            <a:r>
              <a:rPr lang="es-CO" b="1" dirty="0" smtClean="0"/>
              <a:t> </a:t>
            </a:r>
            <a:r>
              <a:rPr lang="es-CO" b="1" dirty="0" err="1"/>
              <a:t>void</a:t>
            </a:r>
            <a:r>
              <a:rPr lang="es-CO" b="1" dirty="0"/>
              <a:t> </a:t>
            </a:r>
            <a:r>
              <a:rPr lang="es-CO" b="1" dirty="0" err="1"/>
              <a:t>onClose</a:t>
            </a:r>
            <a:r>
              <a:rPr lang="es-CO" b="1" dirty="0"/>
              <a:t>(</a:t>
            </a:r>
            <a:r>
              <a:rPr lang="es-CO" b="1" dirty="0" err="1"/>
              <a:t>Session</a:t>
            </a:r>
            <a:r>
              <a:rPr lang="es-CO" b="1" dirty="0"/>
              <a:t> </a:t>
            </a:r>
            <a:r>
              <a:rPr lang="es-CO" b="1" dirty="0" err="1"/>
              <a:t>sesion</a:t>
            </a:r>
            <a:r>
              <a:rPr lang="es-CO" b="1" dirty="0"/>
              <a:t>) </a:t>
            </a:r>
            <a:r>
              <a:rPr lang="es-CO" b="1" dirty="0" smtClean="0"/>
              <a:t>{</a:t>
            </a:r>
          </a:p>
          <a:p>
            <a:r>
              <a:rPr lang="es-ES" b="1" dirty="0" smtClean="0"/>
              <a:t>      }</a:t>
            </a:r>
            <a:endParaRPr lang="es-CO" dirty="0" smtClean="0"/>
          </a:p>
          <a:p>
            <a:r>
              <a:rPr lang="es-CO" b="1" dirty="0" smtClean="0"/>
              <a:t>}</a:t>
            </a:r>
            <a:endParaRPr lang="es-CO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214971" y="1845734"/>
            <a:ext cx="4674255" cy="4023360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En </a:t>
            </a:r>
            <a:r>
              <a:rPr lang="es-ES" dirty="0" err="1" smtClean="0"/>
              <a:t>backend</a:t>
            </a:r>
            <a:r>
              <a:rPr lang="es-ES" dirty="0" smtClean="0"/>
              <a:t>, la estructura de un </a:t>
            </a:r>
            <a:r>
              <a:rPr lang="es-ES" dirty="0" err="1" smtClean="0"/>
              <a:t>webSocket</a:t>
            </a:r>
            <a:r>
              <a:rPr lang="es-ES" dirty="0" smtClean="0"/>
              <a:t> se basa en el concepto de </a:t>
            </a:r>
            <a:r>
              <a:rPr lang="es-ES" dirty="0" err="1" smtClean="0"/>
              <a:t>Session</a:t>
            </a:r>
            <a:r>
              <a:rPr lang="es-ES" dirty="0" smtClean="0"/>
              <a:t>. Cuando un cliente se conecta, un objeto de la clase </a:t>
            </a:r>
            <a:r>
              <a:rPr lang="es-ES" dirty="0" err="1" smtClean="0"/>
              <a:t>ServerModule</a:t>
            </a:r>
            <a:r>
              <a:rPr lang="es-ES" dirty="0" smtClean="0"/>
              <a:t> se crea con un objeto </a:t>
            </a:r>
            <a:r>
              <a:rPr lang="es-ES" dirty="0" err="1" smtClean="0"/>
              <a:t>Session</a:t>
            </a:r>
            <a:r>
              <a:rPr lang="es-ES" dirty="0" smtClean="0"/>
              <a:t> asociado.</a:t>
            </a:r>
          </a:p>
          <a:p>
            <a:endParaRPr lang="es-ES" dirty="0"/>
          </a:p>
          <a:p>
            <a:r>
              <a:rPr lang="es-ES" dirty="0" smtClean="0"/>
              <a:t>La recepción de mensajes se hace a través de la variable </a:t>
            </a:r>
            <a:r>
              <a:rPr lang="es-ES" dirty="0" err="1" smtClean="0"/>
              <a:t>message</a:t>
            </a:r>
            <a:r>
              <a:rPr lang="es-ES" dirty="0" smtClean="0"/>
              <a:t> del método </a:t>
            </a:r>
            <a:r>
              <a:rPr lang="es-ES" dirty="0" err="1" smtClean="0"/>
              <a:t>onMessage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El envío se hace usando el objeto sesión</a:t>
            </a:r>
          </a:p>
          <a:p>
            <a:r>
              <a:rPr lang="es-CO" dirty="0" err="1" smtClean="0"/>
              <a:t>session.getBasicRemote</a:t>
            </a:r>
            <a:r>
              <a:rPr lang="es-CO" dirty="0"/>
              <a:t>().</a:t>
            </a:r>
            <a:r>
              <a:rPr lang="es-CO" dirty="0" err="1"/>
              <a:t>sendText</a:t>
            </a:r>
            <a:r>
              <a:rPr lang="es-CO" dirty="0" smtClean="0"/>
              <a:t>("Mi mensaje");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9430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Web Sockets en JS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74255" cy="402336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/>
              <a:t>socket = new </a:t>
            </a:r>
            <a:r>
              <a:rPr lang="en-US" dirty="0" err="1" smtClean="0"/>
              <a:t>WebSocket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);</a:t>
            </a:r>
          </a:p>
          <a:p>
            <a:endParaRPr lang="es-CO" dirty="0" smtClean="0"/>
          </a:p>
          <a:p>
            <a:r>
              <a:rPr lang="es-CO" dirty="0" smtClean="0"/>
              <a:t>socket</a:t>
            </a:r>
            <a:r>
              <a:rPr lang="es-CO" dirty="0"/>
              <a:t>. </a:t>
            </a:r>
            <a:r>
              <a:rPr lang="es-CO" dirty="0" err="1"/>
              <a:t>onopen</a:t>
            </a:r>
            <a:r>
              <a:rPr lang="es-CO" dirty="0" smtClean="0"/>
              <a:t> </a:t>
            </a:r>
            <a:r>
              <a:rPr lang="es-CO" dirty="0"/>
              <a:t>= </a:t>
            </a:r>
            <a:r>
              <a:rPr lang="es-CO" dirty="0" err="1"/>
              <a:t>function</a:t>
            </a:r>
            <a:r>
              <a:rPr lang="es-CO" dirty="0"/>
              <a:t>(</a:t>
            </a:r>
            <a:r>
              <a:rPr lang="es-CO" dirty="0" err="1"/>
              <a:t>event</a:t>
            </a:r>
            <a:r>
              <a:rPr lang="es-CO" dirty="0"/>
              <a:t>){                    </a:t>
            </a:r>
            <a:endParaRPr lang="es-CO" dirty="0" smtClean="0"/>
          </a:p>
          <a:p>
            <a:r>
              <a:rPr lang="es-CO" dirty="0" smtClean="0"/>
              <a:t>};</a:t>
            </a:r>
            <a:endParaRPr lang="en-US" b="1" dirty="0" smtClean="0"/>
          </a:p>
          <a:p>
            <a:endParaRPr lang="en-US" b="1" dirty="0" smtClean="0"/>
          </a:p>
          <a:p>
            <a:r>
              <a:rPr lang="es-CO" dirty="0" smtClean="0"/>
              <a:t>socket.</a:t>
            </a:r>
            <a:r>
              <a:rPr lang="es-CO" dirty="0"/>
              <a:t> </a:t>
            </a:r>
            <a:r>
              <a:rPr lang="es-CO" dirty="0" err="1"/>
              <a:t>onmessage</a:t>
            </a:r>
            <a:r>
              <a:rPr lang="es-CO" dirty="0" smtClean="0"/>
              <a:t> </a:t>
            </a:r>
            <a:r>
              <a:rPr lang="es-CO" dirty="0"/>
              <a:t>= </a:t>
            </a:r>
            <a:r>
              <a:rPr lang="es-CO" dirty="0" err="1"/>
              <a:t>function</a:t>
            </a:r>
            <a:r>
              <a:rPr lang="es-CO" dirty="0"/>
              <a:t>(</a:t>
            </a:r>
            <a:r>
              <a:rPr lang="es-CO" dirty="0" err="1"/>
              <a:t>event</a:t>
            </a:r>
            <a:r>
              <a:rPr lang="es-CO" dirty="0"/>
              <a:t>){                    };</a:t>
            </a:r>
          </a:p>
          <a:p>
            <a:endParaRPr lang="en-US" b="1" dirty="0"/>
          </a:p>
          <a:p>
            <a:r>
              <a:rPr lang="es-CO" dirty="0" err="1" smtClean="0"/>
              <a:t>socket.onclose</a:t>
            </a:r>
            <a:r>
              <a:rPr lang="es-CO" dirty="0" smtClean="0"/>
              <a:t> </a:t>
            </a:r>
            <a:r>
              <a:rPr lang="es-CO" dirty="0"/>
              <a:t>= </a:t>
            </a:r>
            <a:r>
              <a:rPr lang="es-CO" dirty="0" err="1"/>
              <a:t>function</a:t>
            </a:r>
            <a:r>
              <a:rPr lang="es-CO" dirty="0"/>
              <a:t>(</a:t>
            </a:r>
            <a:r>
              <a:rPr lang="es-CO" dirty="0" err="1"/>
              <a:t>event</a:t>
            </a:r>
            <a:r>
              <a:rPr lang="es-CO" dirty="0"/>
              <a:t>){                    </a:t>
            </a:r>
            <a:endParaRPr lang="es-CO" dirty="0" smtClean="0"/>
          </a:p>
          <a:p>
            <a:r>
              <a:rPr lang="es-CO" dirty="0" smtClean="0"/>
              <a:t>};</a:t>
            </a:r>
            <a:endParaRPr lang="es-CO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214971" y="1845734"/>
            <a:ext cx="4674255" cy="4023360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En el </a:t>
            </a:r>
            <a:r>
              <a:rPr lang="es-ES" dirty="0" err="1" smtClean="0"/>
              <a:t>front</a:t>
            </a:r>
            <a:r>
              <a:rPr lang="es-ES" dirty="0" smtClean="0"/>
              <a:t>, la clase </a:t>
            </a:r>
            <a:r>
              <a:rPr lang="es-ES" dirty="0" err="1" smtClean="0"/>
              <a:t>WebSocket</a:t>
            </a:r>
            <a:r>
              <a:rPr lang="es-ES" dirty="0" smtClean="0"/>
              <a:t> nos ayuda a construir el socket y debemos programar todas sus funciones</a:t>
            </a:r>
          </a:p>
          <a:p>
            <a:endParaRPr lang="es-ES" dirty="0"/>
          </a:p>
          <a:p>
            <a:r>
              <a:rPr lang="es-ES" dirty="0" smtClean="0"/>
              <a:t>La recepción de mensajes se hace a través la función </a:t>
            </a:r>
            <a:r>
              <a:rPr lang="es-ES" dirty="0" err="1" smtClean="0"/>
              <a:t>onmessage</a:t>
            </a:r>
            <a:r>
              <a:rPr lang="es-ES" dirty="0" smtClean="0"/>
              <a:t> usando </a:t>
            </a:r>
            <a:r>
              <a:rPr lang="es-ES" dirty="0" err="1" smtClean="0"/>
              <a:t>event.data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El envío se hace usando el objeto socket:</a:t>
            </a:r>
          </a:p>
          <a:p>
            <a:r>
              <a:rPr lang="es-ES" dirty="0" err="1" smtClean="0"/>
              <a:t>socket.send</a:t>
            </a:r>
            <a:r>
              <a:rPr lang="es-ES" dirty="0" smtClean="0"/>
              <a:t>("Hola");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567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12030</TotalTime>
  <Words>376</Words>
  <Application>Microsoft Office PowerPoint</Application>
  <PresentationFormat>Panorámica</PresentationFormat>
  <Paragraphs>60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Retrospección</vt:lpstr>
      <vt:lpstr>Semana 17</vt:lpstr>
      <vt:lpstr>Web Sockets</vt:lpstr>
      <vt:lpstr>Web Sockets</vt:lpstr>
      <vt:lpstr>Web Sockets</vt:lpstr>
      <vt:lpstr>Web Sockets en JAVA</vt:lpstr>
      <vt:lpstr>Web Sockets en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Nino</cp:lastModifiedBy>
  <cp:revision>235</cp:revision>
  <dcterms:created xsi:type="dcterms:W3CDTF">2019-02-03T15:35:16Z</dcterms:created>
  <dcterms:modified xsi:type="dcterms:W3CDTF">2019-05-22T22:13:23Z</dcterms:modified>
</cp:coreProperties>
</file>