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13" r:id="rId3"/>
    <p:sldId id="323" r:id="rId4"/>
    <p:sldId id="324" r:id="rId5"/>
    <p:sldId id="327" r:id="rId6"/>
    <p:sldId id="325" r:id="rId7"/>
    <p:sldId id="326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22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>
        <p:scale>
          <a:sx n="66" d="100"/>
          <a:sy n="66" d="100"/>
        </p:scale>
        <p:origin x="41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5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831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142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635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668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37252" y="2230732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Shows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cxnSp>
        <p:nvCxnSpPr>
          <p:cNvPr id="16" name="Conector recto de flecha 15"/>
          <p:cNvCxnSpPr>
            <a:stCxn id="7" idx="2"/>
            <a:endCxn id="28" idx="6"/>
          </p:cNvCxnSpPr>
          <p:nvPr/>
        </p:nvCxnSpPr>
        <p:spPr>
          <a:xfrm flipH="1">
            <a:off x="3590003" y="2661811"/>
            <a:ext cx="36126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235150" y="4583552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444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235150" y="4583552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44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Modelo</a:t>
            </a:r>
          </a:p>
          <a:p>
            <a:r>
              <a:rPr lang="es-ES" dirty="0" smtClean="0"/>
              <a:t>La abstracción de la información que se va a intercambiar a lo largo de la ejecución del software</a:t>
            </a:r>
          </a:p>
          <a:p>
            <a:r>
              <a:rPr lang="es-ES" b="1" dirty="0" smtClean="0"/>
              <a:t>Vista</a:t>
            </a:r>
            <a:endParaRPr lang="es-ES" b="1" dirty="0"/>
          </a:p>
          <a:p>
            <a:r>
              <a:rPr lang="es-ES" dirty="0" smtClean="0"/>
              <a:t>Presenta los medios de interacción con un usuario, aunque también provee la forma de visualizar el modelo.</a:t>
            </a:r>
            <a:endParaRPr lang="es-ES" u="sng" dirty="0" smtClean="0"/>
          </a:p>
          <a:p>
            <a:r>
              <a:rPr lang="es-ES" b="1" dirty="0" smtClean="0"/>
              <a:t>Control</a:t>
            </a:r>
            <a:endParaRPr lang="es-ES" b="1" dirty="0"/>
          </a:p>
          <a:p>
            <a:r>
              <a:rPr lang="es-ES" dirty="0" smtClean="0"/>
              <a:t>El control manipula el modelo (Crea, Elimina, Actualiza y Consulta) para </a:t>
            </a:r>
            <a:r>
              <a:rPr lang="es-ES" dirty="0" err="1" smtClean="0"/>
              <a:t>renderizarlo</a:t>
            </a:r>
            <a:r>
              <a:rPr lang="es-ES" dirty="0" smtClean="0"/>
              <a:t> en la vista. También recibe peticiones de la vista para manejar eventos y acciones de la vista.</a:t>
            </a:r>
            <a:endParaRPr lang="es-ES" dirty="0"/>
          </a:p>
          <a:p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579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60858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cxnSp>
        <p:nvCxnSpPr>
          <p:cNvPr id="32" name="Conector recto de flecha 31"/>
          <p:cNvCxnSpPr>
            <a:endCxn id="7" idx="2"/>
          </p:cNvCxnSpPr>
          <p:nvPr/>
        </p:nvCxnSpPr>
        <p:spPr>
          <a:xfrm>
            <a:off x="3590003" y="2661810"/>
            <a:ext cx="361269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01040" y="2217620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Interacts</a:t>
            </a:r>
            <a:endParaRPr lang="es-CO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7229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400668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30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943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835035" y="4155926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514326" y="4155926"/>
            <a:ext cx="1632155" cy="1632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Model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7202702" y="1845733"/>
            <a:ext cx="1632155" cy="1632155"/>
          </a:xfrm>
          <a:prstGeom prst="ellipse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</a:t>
            </a:r>
            <a:endParaRPr lang="es-CO" dirty="0"/>
          </a:p>
        </p:txBody>
      </p:sp>
      <p:cxnSp>
        <p:nvCxnSpPr>
          <p:cNvPr id="8" name="Conector recto de flecha 7"/>
          <p:cNvCxnSpPr>
            <a:stCxn id="4" idx="0"/>
            <a:endCxn id="7" idx="3"/>
          </p:cNvCxnSpPr>
          <p:nvPr/>
        </p:nvCxnSpPr>
        <p:spPr>
          <a:xfrm flipV="1">
            <a:off x="6651113" y="3238864"/>
            <a:ext cx="790613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4"/>
            <a:endCxn id="4" idx="7"/>
          </p:cNvCxnSpPr>
          <p:nvPr/>
        </p:nvCxnSpPr>
        <p:spPr>
          <a:xfrm flipH="1">
            <a:off x="7228166" y="3477888"/>
            <a:ext cx="790614" cy="917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5"/>
            <a:endCxn id="6" idx="3"/>
          </p:cNvCxnSpPr>
          <p:nvPr/>
        </p:nvCxnSpPr>
        <p:spPr>
          <a:xfrm>
            <a:off x="7228166" y="5549057"/>
            <a:ext cx="1525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  <a:endCxn id="4" idx="6"/>
          </p:cNvCxnSpPr>
          <p:nvPr/>
        </p:nvCxnSpPr>
        <p:spPr>
          <a:xfrm flipH="1">
            <a:off x="7467190" y="4972004"/>
            <a:ext cx="1047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 rot="18669539">
            <a:off x="7046260" y="3849776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 rot="18669539">
            <a:off x="6094919" y="342972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Renders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196493" y="4564944"/>
            <a:ext cx="15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Updates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196493" y="5550511"/>
            <a:ext cx="151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Manipulate</a:t>
            </a:r>
            <a:endParaRPr lang="es-CO" sz="1600" dirty="0"/>
          </a:p>
        </p:txBody>
      </p:sp>
      <p:sp>
        <p:nvSpPr>
          <p:cNvPr id="28" name="Elipse 27"/>
          <p:cNvSpPr/>
          <p:nvPr/>
        </p:nvSpPr>
        <p:spPr>
          <a:xfrm>
            <a:off x="1957848" y="1845733"/>
            <a:ext cx="1632155" cy="163215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9140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4373</TotalTime>
  <Words>228</Words>
  <Application>Microsoft Office PowerPoint</Application>
  <PresentationFormat>Panorámica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Retrospección</vt:lpstr>
      <vt:lpstr>Semana 5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  <vt:lpstr>Patrón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54</cp:revision>
  <dcterms:created xsi:type="dcterms:W3CDTF">2019-02-03T15:35:16Z</dcterms:created>
  <dcterms:modified xsi:type="dcterms:W3CDTF">2019-02-18T21:19:00Z</dcterms:modified>
</cp:coreProperties>
</file>