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a99270ed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a99270ed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a99270e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a99270e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a99270e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a99270e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a99270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a99270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a99270e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a99270e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a99270ed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a99270ed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a99270e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a99270e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a99270ed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a99270ed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a99270ed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a99270ed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ca99270ed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ca99270ed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9927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9927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a99270e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a99270e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a99270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a99270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a99270e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a99270e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a99270e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a99270e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a99270e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a99270e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a99270ed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a99270ed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a99270ed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a99270e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99270ed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a99270ed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a99270e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a99270e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a99270e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a99270e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99270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99270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a99270ed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a99270ed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a99270e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a99270e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a99270e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a99270e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99270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99270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a99270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a99270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a99270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a99270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a99270e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a99270e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en red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TELEMÁTICA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Domiciano Rincón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TCP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TCP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TCP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3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0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en equipos de desarrollo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 </a:t>
            </a:r>
            <a:r>
              <a:rPr lang="es"/>
              <a:t>Protocol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4</a:t>
            </a:r>
            <a:endParaRPr/>
          </a:p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70568" t="0"/>
          <a:stretch/>
        </p:blipFill>
        <p:spPr>
          <a:xfrm>
            <a:off x="1232200" y="1072413"/>
            <a:ext cx="21165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1838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5722925" y="1183825"/>
            <a:ext cx="32829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modular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5055225" y="2403225"/>
            <a:ext cx="3777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Concepción profunda del problema. Soluciones modulares, mantenimientos </a:t>
            </a:r>
            <a:r>
              <a:rPr lang="es" sz="1600"/>
              <a:t>eficaces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sp>
        <p:nvSpPr>
          <p:cNvPr id="252" name="Google Shape;252;p4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b="19955" l="32281" r="45808" t="19847"/>
          <a:stretch/>
        </p:blipFill>
        <p:spPr>
          <a:xfrm>
            <a:off x="3258373" y="961350"/>
            <a:ext cx="2627266" cy="40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1" y="10177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1581475" y="1017725"/>
            <a:ext cx="32829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iterativas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388" y="1994825"/>
            <a:ext cx="6013222" cy="2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951150" y="4494600"/>
            <a:ext cx="12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Scrum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1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de redes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 </a:t>
            </a:r>
            <a:r>
              <a:rPr lang="es"/>
              <a:t>Protocol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2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TCP Protocol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TCP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