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6" r:id="rId22"/>
    <p:sldId id="296" r:id="rId23"/>
    <p:sldId id="298" r:id="rId24"/>
    <p:sldId id="297" r:id="rId25"/>
    <p:sldId id="259" r:id="rId26"/>
    <p:sldId id="295" r:id="rId27"/>
    <p:sldId id="294" r:id="rId28"/>
    <p:sldId id="293" r:id="rId29"/>
    <p:sldId id="291" r:id="rId30"/>
    <p:sldId id="292" r:id="rId31"/>
    <p:sldId id="290" r:id="rId32"/>
    <p:sldId id="289" r:id="rId33"/>
    <p:sldId id="287" r:id="rId34"/>
    <p:sldId id="284" r:id="rId35"/>
    <p:sldId id="307" r:id="rId36"/>
    <p:sldId id="306" r:id="rId37"/>
    <p:sldId id="305" r:id="rId38"/>
    <p:sldId id="304" r:id="rId39"/>
    <p:sldId id="303" r:id="rId40"/>
    <p:sldId id="302" r:id="rId41"/>
    <p:sldId id="301" r:id="rId42"/>
    <p:sldId id="300" r:id="rId43"/>
    <p:sldId id="299" r:id="rId44"/>
    <p:sldId id="288" r:id="rId45"/>
    <p:sldId id="258" r:id="rId46"/>
    <p:sldId id="308" r:id="rId47"/>
    <p:sldId id="309" r:id="rId48"/>
    <p:sldId id="257" r:id="rId49"/>
    <p:sldId id="310" r:id="rId50"/>
    <p:sldId id="311" r:id="rId51"/>
    <p:sldId id="312" r:id="rId5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33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iano/ProgramacionEnRed191/tree/master/Semana%203/TCPCLientServer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PATRON SINGLETON</a:t>
            </a:r>
          </a:p>
          <a:p>
            <a:r>
              <a:rPr lang="es-ES" dirty="0" smtClean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Los puertos tienen 2 bytes de extensión, por cual hay 65536 posibles puertos.</a:t>
            </a:r>
            <a:endParaRPr lang="es-CO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inferiores al 1024, son los </a:t>
            </a:r>
            <a:r>
              <a:rPr lang="es-ES" b="1" dirty="0" smtClean="0"/>
              <a:t>puertos bien conocidos</a:t>
            </a:r>
            <a:r>
              <a:rPr lang="es-ES" dirty="0"/>
              <a:t>,</a:t>
            </a:r>
            <a:r>
              <a:rPr lang="es-ES" dirty="0" smtClean="0"/>
              <a:t> usados aplicaciones del sistema. Entre 1024 y 49151 son </a:t>
            </a:r>
            <a:r>
              <a:rPr lang="es-ES" b="1" dirty="0" smtClean="0"/>
              <a:t>puertos registrados </a:t>
            </a:r>
            <a:r>
              <a:rPr lang="es-ES" dirty="0" smtClean="0"/>
              <a:t>por la IANA. El resto son </a:t>
            </a:r>
            <a:r>
              <a:rPr lang="es-ES" b="1" dirty="0" smtClean="0"/>
              <a:t>puertos dinámicos </a:t>
            </a:r>
            <a:r>
              <a:rPr lang="es-ES" dirty="0" smtClean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IP Privadas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6"/>
              </p:ext>
            </p:extLst>
          </p:nvPr>
        </p:nvGraphicFramePr>
        <p:xfrm>
          <a:off x="2062480" y="23616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88">
                  <a:extLst>
                    <a:ext uri="{9D8B030D-6E8A-4147-A177-3AD203B41FA5}">
                      <a16:colId xmlns:a16="http://schemas.microsoft.com/office/drawing/2014/main" val="2867562178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355421076"/>
                    </a:ext>
                  </a:extLst>
                </a:gridCol>
                <a:gridCol w="1472545">
                  <a:extLst>
                    <a:ext uri="{9D8B030D-6E8A-4147-A177-3AD203B41FA5}">
                      <a16:colId xmlns:a16="http://schemas.microsoft.com/office/drawing/2014/main" val="35000015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3444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5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Rango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r>
                        <a:rPr lang="es-ES" baseline="0" dirty="0" smtClean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Bloque mayor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</a:t>
                      </a:r>
                    </a:p>
                    <a:p>
                      <a:r>
                        <a:rPr lang="es-ES" dirty="0" smtClean="0"/>
                        <a:t>24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 – </a:t>
                      </a:r>
                    </a:p>
                    <a:p>
                      <a:r>
                        <a:rPr lang="es-ES" dirty="0" smtClean="0"/>
                        <a:t>10.255.255.255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16’777.215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10.0.0.0/8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20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 – </a:t>
                      </a:r>
                    </a:p>
                    <a:p>
                      <a:r>
                        <a:rPr lang="es-ES" dirty="0" smtClean="0"/>
                        <a:t>172.31.255.255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1’048.576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 Clases B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172.16.0.0/12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16</a:t>
                      </a:r>
                      <a:r>
                        <a:rPr lang="es-ES" baseline="0" dirty="0" smtClean="0"/>
                        <a:t>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</a:t>
                      </a:r>
                      <a:r>
                        <a:rPr lang="es-ES" baseline="0" dirty="0" smtClean="0"/>
                        <a:t> – </a:t>
                      </a:r>
                    </a:p>
                    <a:p>
                      <a:r>
                        <a:rPr lang="es-ES" baseline="0" dirty="0" smtClean="0"/>
                        <a:t>192.168.255.255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65.335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256 Clases C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192.168.0.0/16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TCP </a:t>
                      </a:r>
                      <a:r>
                        <a:rPr lang="es-ES" dirty="0" err="1" smtClean="0"/>
                        <a:t>port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multiplexer</a:t>
                      </a:r>
                      <a:r>
                        <a:rPr lang="es-ES" dirty="0" smtClean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</a:t>
                      </a:r>
                      <a:r>
                        <a:rPr lang="es-ES" baseline="0" dirty="0" smtClean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</a:t>
                      </a:r>
                      <a:r>
                        <a:rPr lang="es-ES" dirty="0" err="1" smtClean="0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PROTOCOLO IP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9140" y="1838861"/>
            <a:ext cx="6279171" cy="42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8566946" y="5868404"/>
            <a:ext cx="2588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Alejandro Llagua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6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IMPLEMENTACIÓN JAVA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https://github.com/Domiciano/ProgramacionEnRed191/tree/master/Semana%203/TCPCLientServer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55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Cronometro en equipo</a:t>
            </a:r>
          </a:p>
          <a:p>
            <a:pPr lvl="1"/>
            <a:r>
              <a:rPr lang="es-ES" dirty="0" smtClean="0"/>
              <a:t>Haga equipo con un compañero y comunique, vía TCP, sus dos equipos para cronometrar segundos y minutos.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Seleccionen a alguien que comience con la cuenta.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computador A cronometra un segundo, le avisar al computador B. El computador B sigue la cuenta con otro segundo y cuando termina, éste le avisa al PC A para seguir con la cuenta, así sucesivamente.</a:t>
            </a:r>
          </a:p>
        </p:txBody>
      </p:sp>
    </p:spTree>
    <p:extLst>
      <p:ext uri="{BB962C8B-B14F-4D97-AF65-F5344CB8AC3E}">
        <p14:creationId xmlns:p14="http://schemas.microsoft.com/office/powerpoint/2010/main" val="16294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</a:t>
            </a:r>
            <a:r>
              <a:rPr lang="es-ES" dirty="0" smtClean="0"/>
              <a:t>grupal (</a:t>
            </a:r>
            <a:r>
              <a:rPr lang="es-ES" smtClean="0"/>
              <a:t>Nota grupal: 4.5)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Teléfono roto</a:t>
            </a:r>
          </a:p>
          <a:p>
            <a:r>
              <a:rPr lang="es-ES" dirty="0" smtClean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625978"/>
            <a:ext cx="6313293" cy="252612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Implemente la conexión </a:t>
            </a:r>
            <a:r>
              <a:rPr lang="es-ES" dirty="0" err="1" smtClean="0"/>
              <a:t>Singleton</a:t>
            </a:r>
            <a:r>
              <a:rPr lang="es-ES" dirty="0" smtClean="0"/>
              <a:t> del cliente. </a:t>
            </a:r>
          </a:p>
          <a:p>
            <a:endParaRPr lang="es-ES" dirty="0" smtClean="0"/>
          </a:p>
          <a:p>
            <a:r>
              <a:rPr lang="es-ES" dirty="0" smtClean="0"/>
              <a:t>Pruebe el envío de mensajes usando el servidor </a:t>
            </a:r>
            <a:r>
              <a:rPr lang="es-ES" dirty="0" err="1" smtClean="0"/>
              <a:t>Singleton</a:t>
            </a:r>
            <a:r>
              <a:rPr lang="es-ES" dirty="0" smtClean="0"/>
              <a:t> y el cliente </a:t>
            </a:r>
            <a:r>
              <a:rPr lang="es-ES" dirty="0" err="1" smtClean="0"/>
              <a:t>Singleton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Haga que el servidor TCP sea capaz de mantenerse disponible a pesar que ya haya terminado una sesión con </a:t>
            </a:r>
            <a:r>
              <a:rPr lang="es-ES" smtClean="0"/>
              <a:t>un cliente.</a:t>
            </a:r>
            <a:endParaRPr lang="es-CO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Una conexión asíncrona implica que hay un hilo de </a:t>
            </a:r>
            <a:r>
              <a:rPr lang="es-ES" b="1" dirty="0" smtClean="0"/>
              <a:t>ENVÍO</a:t>
            </a:r>
            <a:r>
              <a:rPr lang="es-ES" dirty="0" smtClean="0"/>
              <a:t> y otro hilo de </a:t>
            </a:r>
            <a:r>
              <a:rPr lang="es-ES" b="1" dirty="0" smtClean="0"/>
              <a:t>RECEPCIÓN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Ambos hilos deben surgir en el momento que ocurre el </a:t>
            </a:r>
            <a:r>
              <a:rPr lang="es-ES" b="1" dirty="0" smtClean="0"/>
              <a:t>HANDSHAKE</a:t>
            </a:r>
            <a:r>
              <a:rPr lang="es-ES" dirty="0" smtClean="0"/>
              <a:t>.</a:t>
            </a:r>
            <a:endParaRPr lang="es-ES" u="sng" dirty="0" smtClean="0"/>
          </a:p>
          <a:p>
            <a:r>
              <a:rPr lang="es-ES" dirty="0" smtClean="0"/>
              <a:t>La clase </a:t>
            </a:r>
            <a:r>
              <a:rPr lang="es-ES" dirty="0" err="1" smtClean="0"/>
              <a:t>Singleton</a:t>
            </a:r>
            <a:r>
              <a:rPr lang="es-ES" dirty="0" smtClean="0"/>
              <a:t> de conexión debe poder dirigir y obtener información hacia los dos hilos de recepción y emisión.</a:t>
            </a:r>
            <a:endParaRPr lang="es-ES" u="sng" dirty="0" smtClean="0"/>
          </a:p>
          <a:p>
            <a:r>
              <a:rPr lang="es-ES" dirty="0" smtClean="0"/>
              <a:t>El hilo de emisión sólo requiere estar activo mientras envía el mensaje.</a:t>
            </a:r>
          </a:p>
          <a:p>
            <a:r>
              <a:rPr lang="es-ES" dirty="0" smtClean="0"/>
              <a:t>El hilo de recepción requiere estar siempre activo.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579305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889757" y="1737360"/>
            <a:ext cx="13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268852" y="1737360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85128" y="173736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Emisor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779814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798061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10479" y="2202426"/>
            <a:ext cx="147485" cy="386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8706071" y="2808817"/>
            <a:ext cx="147485" cy="3257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9724318" y="3036887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724318" y="4134464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721758" y="5368058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657964" y="2882900"/>
            <a:ext cx="104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657964" y="3092450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657964" y="41885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657964" y="54331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846733" y="3144449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Envíé</a:t>
            </a:r>
            <a:r>
              <a:rPr lang="es-ES" sz="1200" dirty="0" smtClean="0"/>
              <a:t> un mensaje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870498" y="4242026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870498" y="5339603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849691" y="2650242"/>
            <a:ext cx="17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Siempre </a:t>
            </a:r>
          </a:p>
          <a:p>
            <a:r>
              <a:rPr lang="es-ES" sz="1200" dirty="0" smtClean="0"/>
              <a:t>recibo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98720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4036</TotalTime>
  <Words>1250</Words>
  <Application>Microsoft Office PowerPoint</Application>
  <PresentationFormat>Panorámica</PresentationFormat>
  <Paragraphs>457</Paragraphs>
  <Slides>51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Calibri</vt:lpstr>
      <vt:lpstr>Calibri Light</vt:lpstr>
      <vt:lpstr>Courier New</vt:lpstr>
      <vt:lpstr>Retrospección</vt:lpstr>
      <vt:lpstr>Semana 3</vt:lpstr>
      <vt:lpstr>IP Privadas</vt:lpstr>
      <vt:lpstr>PROTOCOLO IP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IMPLEMENTACIÓN JAVA</vt:lpstr>
      <vt:lpstr>Ejercicio en clase</vt:lpstr>
      <vt:lpstr>Taller grupal (Nota grupal: 4.5)</vt:lpstr>
      <vt:lpstr>Transferencia de archivos</vt:lpstr>
      <vt:lpstr>Singleton</vt:lpstr>
      <vt:lpstr>Ejercicio</vt:lpstr>
      <vt:lpstr>Conexiones asíncronas</vt:lpstr>
      <vt:lpstr>Conexiones asíncronas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33</cp:revision>
  <dcterms:created xsi:type="dcterms:W3CDTF">2019-02-03T15:35:16Z</dcterms:created>
  <dcterms:modified xsi:type="dcterms:W3CDTF">2019-02-12T02:20:22Z</dcterms:modified>
</cp:coreProperties>
</file>