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313" r:id="rId3"/>
    <p:sldId id="311" r:id="rId4"/>
    <p:sldId id="312" r:id="rId5"/>
    <p:sldId id="314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smtClean="0"/>
              <a:t>Una conexión asíncrona implica que hay un hilo de </a:t>
            </a:r>
            <a:r>
              <a:rPr lang="es-ES" b="1" smtClean="0"/>
              <a:t>ENVÍO</a:t>
            </a:r>
            <a:r>
              <a:rPr lang="es-ES" smtClean="0"/>
              <a:t> y otro hilo de </a:t>
            </a:r>
            <a:r>
              <a:rPr lang="es-ES" b="1" smtClean="0"/>
              <a:t>RECEPCIÓN</a:t>
            </a:r>
            <a:r>
              <a:rPr lang="es-ES" smtClean="0"/>
              <a:t>.</a:t>
            </a:r>
          </a:p>
          <a:p>
            <a:r>
              <a:rPr lang="es-ES" smtClean="0"/>
              <a:t>Ambos hilos deben surgir en el momento que ocurre el </a:t>
            </a:r>
            <a:r>
              <a:rPr lang="es-ES" b="1" smtClean="0"/>
              <a:t>HANDSHAKE</a:t>
            </a:r>
            <a:r>
              <a:rPr lang="es-ES" smtClean="0"/>
              <a:t>.</a:t>
            </a:r>
            <a:endParaRPr lang="es-ES" u="sng" smtClean="0"/>
          </a:p>
          <a:p>
            <a:r>
              <a:rPr lang="es-ES" smtClean="0"/>
              <a:t>La clase Singleton de conexión debe poder dirigir y obtener información hacia los dos hilos de recepción y emisión.</a:t>
            </a:r>
            <a:endParaRPr lang="es-ES" u="sng" smtClean="0"/>
          </a:p>
          <a:p>
            <a:r>
              <a:rPr lang="es-ES" smtClean="0"/>
              <a:t>El hilo de emisión sólo requiere estar activo mientras envía el mensaje.</a:t>
            </a:r>
          </a:p>
          <a:p>
            <a:r>
              <a:rPr lang="es-ES" smtClean="0"/>
              <a:t>El hilo de recepción requiere estar siempre activo.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7015316" y="2946284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015315" y="2100933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202561" y="2100932"/>
            <a:ext cx="1135626" cy="80624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Emisor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773628" y="4636988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GUI</a:t>
            </a:r>
            <a:endParaRPr lang="es-CO" dirty="0"/>
          </a:p>
        </p:txBody>
      </p:sp>
      <p:cxnSp>
        <p:nvCxnSpPr>
          <p:cNvPr id="9" name="Conector recto de flecha 8"/>
          <p:cNvCxnSpPr>
            <a:stCxn id="7" idx="0"/>
            <a:endCxn id="4" idx="2"/>
          </p:cNvCxnSpPr>
          <p:nvPr/>
        </p:nvCxnSpPr>
        <p:spPr>
          <a:xfrm flipV="1">
            <a:off x="8176751" y="3752529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9761955" y="5086039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761955" y="4702420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4618988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r>
              <a:rPr lang="es-ES" dirty="0" smtClean="0"/>
              <a:t> 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070196" y="5044323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Threads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291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Conexiones asíncronas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51004" cy="4023360"/>
          </a:xfrm>
        </p:spPr>
        <p:txBody>
          <a:bodyPr/>
          <a:lstStyle/>
          <a:p>
            <a:r>
              <a:rPr lang="es-ES" dirty="0" smtClean="0"/>
              <a:t>Una conexión asíncrona implica que hay un hilo de </a:t>
            </a:r>
            <a:r>
              <a:rPr lang="es-ES" b="1" dirty="0" smtClean="0"/>
              <a:t>ENVÍO</a:t>
            </a:r>
            <a:r>
              <a:rPr lang="es-ES" dirty="0" smtClean="0"/>
              <a:t> y otro hilo de </a:t>
            </a:r>
            <a:r>
              <a:rPr lang="es-ES" b="1" dirty="0" smtClean="0"/>
              <a:t>RECEPCIÓN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Ambos hilos deben surgir en el momento que ocurre el </a:t>
            </a:r>
            <a:r>
              <a:rPr lang="es-ES" b="1" dirty="0" smtClean="0"/>
              <a:t>HANDSHAKE</a:t>
            </a:r>
            <a:r>
              <a:rPr lang="es-ES" dirty="0" smtClean="0"/>
              <a:t>.</a:t>
            </a:r>
            <a:endParaRPr lang="es-ES" u="sng" dirty="0" smtClean="0"/>
          </a:p>
          <a:p>
            <a:r>
              <a:rPr lang="es-ES" dirty="0" smtClean="0"/>
              <a:t>La clase </a:t>
            </a:r>
            <a:r>
              <a:rPr lang="es-ES" dirty="0" err="1" smtClean="0"/>
              <a:t>Singleton</a:t>
            </a:r>
            <a:r>
              <a:rPr lang="es-ES" dirty="0" smtClean="0"/>
              <a:t> de conexión debe poder dirigir y obtener información hacia los dos hilos de recepción y emisión.</a:t>
            </a:r>
            <a:endParaRPr lang="es-ES" u="sng" dirty="0" smtClean="0"/>
          </a:p>
          <a:p>
            <a:r>
              <a:rPr lang="es-ES" dirty="0" smtClean="0"/>
              <a:t>El hilo de emisión sólo requiere estar activo mientras envía el mensaje.</a:t>
            </a:r>
          </a:p>
          <a:p>
            <a:r>
              <a:rPr lang="es-ES" dirty="0" smtClean="0"/>
              <a:t>El hilo de recepción requiere estar siempre activo.</a:t>
            </a:r>
            <a:endParaRPr lang="es-E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7579305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6889757" y="1737360"/>
            <a:ext cx="137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Thread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8268852" y="1737360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Receptor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385128" y="1737360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Emisor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779814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9798061" y="2064774"/>
            <a:ext cx="0" cy="424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10479" y="2202426"/>
            <a:ext cx="147485" cy="38640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8706071" y="2808817"/>
            <a:ext cx="147485" cy="3257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9724318" y="3036887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724318" y="4134464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721758" y="5368058"/>
            <a:ext cx="147485" cy="492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657964" y="2882900"/>
            <a:ext cx="1048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57964" y="3092450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57964" y="41885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657964" y="5433142"/>
            <a:ext cx="20637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846733" y="3144449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Envíé</a:t>
            </a:r>
            <a:r>
              <a:rPr lang="es-ES" sz="1200" dirty="0" smtClean="0"/>
              <a:t> un mensaje</a:t>
            </a:r>
            <a:endParaRPr lang="es-CO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70498" y="4242026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870498" y="5339603"/>
            <a:ext cx="1744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Envíé</a:t>
            </a:r>
            <a:r>
              <a:rPr lang="es-ES" sz="1200" dirty="0"/>
              <a:t> un mensaje</a:t>
            </a:r>
            <a:endParaRPr lang="es-CO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849691" y="2650242"/>
            <a:ext cx="17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Siempre </a:t>
            </a:r>
          </a:p>
          <a:p>
            <a:r>
              <a:rPr lang="es-ES" sz="1200" dirty="0" smtClean="0"/>
              <a:t>recibo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98720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 smtClean="0"/>
              <a:t>Chatee con su compañero del lado</a:t>
            </a:r>
          </a:p>
          <a:p>
            <a:r>
              <a:rPr lang="es-ES" dirty="0" smtClean="0"/>
              <a:t>Cree una lista de comando, para que cuando su interlocutor reciba el mensaje éste responda lo que se pide:</a:t>
            </a:r>
          </a:p>
          <a:p>
            <a:pPr lvl="1"/>
            <a:r>
              <a:rPr lang="es-ES" b="1" i="1" dirty="0" err="1" smtClean="0"/>
              <a:t>remoteIpconfig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su IP.</a:t>
            </a:r>
          </a:p>
          <a:p>
            <a:pPr lvl="1"/>
            <a:r>
              <a:rPr lang="es-ES" b="1" i="1" dirty="0" smtClean="0"/>
              <a:t>interface. </a:t>
            </a:r>
            <a:r>
              <a:rPr lang="es-ES" dirty="0" smtClean="0"/>
              <a:t>La interfaz desde donde el interlocutor se comunica con usted</a:t>
            </a:r>
            <a:endParaRPr lang="es-ES" b="1" i="1" dirty="0" smtClean="0"/>
          </a:p>
          <a:p>
            <a:pPr lvl="1"/>
            <a:r>
              <a:rPr lang="es-ES" b="1" i="1" dirty="0" err="1" smtClean="0"/>
              <a:t>whatTimeIsIt</a:t>
            </a:r>
            <a:r>
              <a:rPr lang="es-ES" b="1" i="1" dirty="0" smtClean="0"/>
              <a:t>. </a:t>
            </a:r>
            <a:r>
              <a:rPr lang="es-ES" dirty="0" smtClean="0"/>
              <a:t>El interlocutor responde con la hora de su sistema.</a:t>
            </a:r>
          </a:p>
          <a:p>
            <a:pPr lvl="1"/>
            <a:r>
              <a:rPr lang="es-ES" b="1" i="1" dirty="0" smtClean="0"/>
              <a:t>RTT.</a:t>
            </a:r>
            <a:r>
              <a:rPr lang="es-ES" dirty="0" smtClean="0"/>
              <a:t> Usted envía un mensaje de 1024 Bytes a su interlocutor, este se lo reenvía y usted mide el tiempo de ida y venida. Luego usted puede saber el RTT en la consola</a:t>
            </a:r>
          </a:p>
          <a:p>
            <a:pPr lvl="1"/>
            <a:r>
              <a:rPr lang="es-ES" b="1" i="1" dirty="0" err="1" smtClean="0"/>
              <a:t>speed</a:t>
            </a:r>
            <a:r>
              <a:rPr lang="es-ES" b="1" i="1" dirty="0" smtClean="0"/>
              <a:t>. </a:t>
            </a:r>
            <a:r>
              <a:rPr lang="es-ES" dirty="0" smtClean="0"/>
              <a:t>Envíe un mensaje de 8192 Bytes a su interlocutor, éste se lo reenvía. Usted puede estimar en KB/s cuál es la velocidad de transmisión.</a:t>
            </a:r>
            <a:endParaRPr lang="es-ES" b="1" i="1" dirty="0" smtClean="0"/>
          </a:p>
          <a:p>
            <a:pPr lvl="1"/>
            <a:endParaRPr lang="es-ES" b="1" i="1" dirty="0"/>
          </a:p>
          <a:p>
            <a:pPr lvl="1"/>
            <a:endParaRPr lang="es-E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604036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4051</TotalTime>
  <Words>300</Words>
  <Application>Microsoft Office PowerPoint</Application>
  <PresentationFormat>Panorámica</PresentationFormat>
  <Paragraphs>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Retrospección</vt:lpstr>
      <vt:lpstr>Semana 3</vt:lpstr>
      <vt:lpstr>Conexiones Asíncronas</vt:lpstr>
      <vt:lpstr>Conexiones asíncronas</vt:lpstr>
      <vt:lpstr>Conexiones asíncronas</vt:lpstr>
      <vt:lpstr>Taller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37</cp:revision>
  <dcterms:created xsi:type="dcterms:W3CDTF">2019-02-03T15:35:16Z</dcterms:created>
  <dcterms:modified xsi:type="dcterms:W3CDTF">2019-02-12T02:27:46Z</dcterms:modified>
</cp:coreProperties>
</file>