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7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0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4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1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9D95-7B0D-4530-8773-94406EE3A8D1}" type="datetimeFigureOut">
              <a:rPr lang="en-US" smtClean="0"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835C1-D570-4403-8357-CA8601076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5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09800" y="2133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667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stopping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1905000" y="2476500"/>
            <a:ext cx="3048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3"/>
            <a:endCxn id="11" idx="1"/>
          </p:cNvCxnSpPr>
          <p:nvPr/>
        </p:nvCxnSpPr>
        <p:spPr>
          <a:xfrm>
            <a:off x="3581400" y="24765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334000" y="2133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ready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5702" y="2133600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startWorker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512313" y="38100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script:</a:t>
            </a:r>
          </a:p>
          <a:p>
            <a:pPr algn="ctr"/>
            <a:r>
              <a:rPr lang="en-US" dirty="0" smtClean="0"/>
              <a:t>started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6" idx="2"/>
            <a:endCxn id="15" idx="0"/>
          </p:cNvCxnSpPr>
          <p:nvPr/>
        </p:nvCxnSpPr>
        <p:spPr>
          <a:xfrm flipH="1">
            <a:off x="8198113" y="2819400"/>
            <a:ext cx="92864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77350" y="3027457"/>
            <a:ext cx="1042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runScript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1" idx="3"/>
            <a:endCxn id="26" idx="1"/>
          </p:cNvCxnSpPr>
          <p:nvPr/>
        </p:nvCxnSpPr>
        <p:spPr>
          <a:xfrm>
            <a:off x="6705600" y="2476500"/>
            <a:ext cx="89957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605177" y="2133600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98463" y="2107168"/>
            <a:ext cx="71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ready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>
            <a:stCxn id="15" idx="2"/>
            <a:endCxn id="43" idx="0"/>
          </p:cNvCxnSpPr>
          <p:nvPr/>
        </p:nvCxnSpPr>
        <p:spPr>
          <a:xfrm flipH="1">
            <a:off x="7010400" y="4495800"/>
            <a:ext cx="1187713" cy="5539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324600" y="5049715"/>
            <a:ext cx="1371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script:</a:t>
            </a:r>
          </a:p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58706" y="4419600"/>
            <a:ext cx="613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start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6" name="Straight Arrow Connector 45"/>
          <p:cNvCxnSpPr>
            <a:stCxn id="43" idx="0"/>
            <a:endCxn id="26" idx="1"/>
          </p:cNvCxnSpPr>
          <p:nvPr/>
        </p:nvCxnSpPr>
        <p:spPr>
          <a:xfrm flipV="1">
            <a:off x="7010400" y="2476500"/>
            <a:ext cx="594777" cy="2573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05600" y="3657600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stop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030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</dc:creator>
  <cp:lastModifiedBy>Domi</cp:lastModifiedBy>
  <cp:revision>4</cp:revision>
  <dcterms:created xsi:type="dcterms:W3CDTF">2014-04-15T07:20:13Z</dcterms:created>
  <dcterms:modified xsi:type="dcterms:W3CDTF">2014-04-15T12:23:31Z</dcterms:modified>
</cp:coreProperties>
</file>