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57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6E38-6BBE-4819-BF96-474A79432DF9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F175-D1BA-4F78-BB53-B9083C19A7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6E38-6BBE-4819-BF96-474A79432DF9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F175-D1BA-4F78-BB53-B9083C19A7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6E38-6BBE-4819-BF96-474A79432DF9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F175-D1BA-4F78-BB53-B9083C19A7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6E38-6BBE-4819-BF96-474A79432DF9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F175-D1BA-4F78-BB53-B9083C19A7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6E38-6BBE-4819-BF96-474A79432DF9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F175-D1BA-4F78-BB53-B9083C19A7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6E38-6BBE-4819-BF96-474A79432DF9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F175-D1BA-4F78-BB53-B9083C19A7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6E38-6BBE-4819-BF96-474A79432DF9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F175-D1BA-4F78-BB53-B9083C19A7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6E38-6BBE-4819-BF96-474A79432DF9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F175-D1BA-4F78-BB53-B9083C19A7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6E38-6BBE-4819-BF96-474A79432DF9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F175-D1BA-4F78-BB53-B9083C19A7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6E38-6BBE-4819-BF96-474A79432DF9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F175-D1BA-4F78-BB53-B9083C19A7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6E38-6BBE-4819-BF96-474A79432DF9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2F175-D1BA-4F78-BB53-B9083C19A7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7F2F175-D1BA-4F78-BB53-B9083C19A7F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6366E38-6BBE-4819-BF96-474A79432DF9}" type="datetimeFigureOut">
              <a:rPr lang="en-US" smtClean="0"/>
              <a:t>12/19/2013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DIP 2013 –</a:t>
            </a:r>
            <a:br>
              <a:rPr lang="en-US" dirty="0" smtClean="0"/>
            </a:br>
            <a:r>
              <a:rPr lang="en-US" dirty="0" smtClean="0"/>
              <a:t>Smart Fast Forward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3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9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Subtraction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8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25562"/>
          </a:xfrm>
        </p:spPr>
        <p:txBody>
          <a:bodyPr/>
          <a:lstStyle/>
          <a:p>
            <a:r>
              <a:rPr lang="en-US" dirty="0"/>
              <a:t>Background </a:t>
            </a:r>
            <a:r>
              <a:rPr lang="en-US" dirty="0" smtClean="0"/>
              <a:t>Subtraction</a:t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7724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used </a:t>
                </a:r>
                <a:r>
                  <a:rPr lang="en-US" dirty="0" err="1" smtClean="0"/>
                  <a:t>OpenCV’s</a:t>
                </a:r>
                <a:r>
                  <a:rPr lang="en-US" dirty="0" smtClean="0"/>
                  <a:t> </a:t>
                </a:r>
                <a:r>
                  <a:rPr lang="en-US" i="1" dirty="0" err="1" smtClean="0"/>
                  <a:t>BackgroundSubtractorMOG</a:t>
                </a:r>
                <a:endParaRPr lang="en-US" dirty="0" smtClean="0"/>
              </a:p>
              <a:p>
                <a:r>
                  <a:rPr lang="en-US" dirty="0" smtClean="0"/>
                  <a:t>Based on “</a:t>
                </a:r>
                <a:r>
                  <a:rPr lang="en-US" b="1" dirty="0"/>
                  <a:t>An Improved Adaptive Background Mixture Model for </a:t>
                </a:r>
                <a:r>
                  <a:rPr lang="en-US" b="1" dirty="0" err="1" smtClean="0"/>
                  <a:t>Realtime</a:t>
                </a:r>
                <a:r>
                  <a:rPr lang="en-US" b="1" dirty="0" smtClean="0"/>
                  <a:t> Tracking </a:t>
                </a:r>
                <a:r>
                  <a:rPr lang="en-US" b="1" dirty="0"/>
                  <a:t>with Shadow </a:t>
                </a:r>
                <a:r>
                  <a:rPr lang="en-US" b="1" dirty="0" smtClean="0"/>
                  <a:t>Detection</a:t>
                </a:r>
                <a:r>
                  <a:rPr lang="en-US" dirty="0" smtClean="0"/>
                  <a:t>” [2001]</a:t>
                </a:r>
              </a:p>
              <a:p>
                <a:pPr lvl="1"/>
                <a:r>
                  <a:rPr lang="en-US" dirty="0" smtClean="0"/>
                  <a:t>by </a:t>
                </a:r>
                <a:r>
                  <a:rPr lang="en-US" dirty="0"/>
                  <a:t>P. </a:t>
                </a:r>
                <a:r>
                  <a:rPr lang="en-US" dirty="0" err="1"/>
                  <a:t>KaewTraKulPong</a:t>
                </a:r>
                <a:r>
                  <a:rPr lang="en-US" dirty="0"/>
                  <a:t> and R. </a:t>
                </a:r>
                <a:r>
                  <a:rPr lang="en-US" dirty="0" smtClean="0"/>
                  <a:t>Bowden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Core idea:</a:t>
                </a:r>
              </a:p>
              <a:p>
                <a:pPr lvl="1"/>
                <a:r>
                  <a:rPr lang="en-US" dirty="0" smtClean="0"/>
                  <a:t>One Mixture of Gaussian (</a:t>
                </a:r>
                <a:r>
                  <a:rPr lang="en-US" dirty="0" err="1" smtClean="0"/>
                  <a:t>MoG</a:t>
                </a:r>
                <a:r>
                  <a:rPr lang="en-US" dirty="0" smtClean="0"/>
                  <a:t>) per pixel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different </a:t>
                </a:r>
                <a:r>
                  <a:rPr lang="en-US" b="1" dirty="0" smtClean="0"/>
                  <a:t>Gaussians</a:t>
                </a:r>
                <a:r>
                  <a:rPr lang="en-US" dirty="0" smtClean="0"/>
                  <a:t> with different </a:t>
                </a:r>
                <a:r>
                  <a:rPr lang="en-US" b="1" dirty="0" smtClean="0"/>
                  <a:t>weights</a:t>
                </a:r>
                <a:r>
                  <a:rPr lang="en-US" dirty="0" smtClean="0"/>
                  <a:t> for different </a:t>
                </a:r>
                <a:r>
                  <a:rPr lang="en-US" b="1" dirty="0" smtClean="0"/>
                  <a:t>colors</a:t>
                </a:r>
              </a:p>
              <a:p>
                <a:pPr lvl="2"/>
                <a:r>
                  <a:rPr lang="en-US" dirty="0" smtClean="0"/>
                  <a:t>If pixel color more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2.5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b="0" dirty="0" err="1" smtClean="0"/>
                  <a:t>st.d</a:t>
                </a:r>
                <a:r>
                  <a:rPr lang="en-US" b="0" dirty="0" smtClean="0"/>
                  <a:t>. away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 smtClean="0"/>
                  <a:t>fittest </a:t>
                </a:r>
                <a:r>
                  <a:rPr lang="en-US" dirty="0" smtClean="0"/>
                  <a:t>Gaussians</a:t>
                </a:r>
              </a:p>
              <a:p>
                <a:pPr lvl="2"/>
                <a:r>
                  <a:rPr lang="en-US" dirty="0" smtClean="0"/>
                  <a:t>Use pixel color to update only the single fittest Gaussian</a:t>
                </a:r>
              </a:p>
              <a:p>
                <a:pPr lvl="1"/>
                <a:r>
                  <a:rPr lang="en-US" dirty="0" smtClean="0"/>
                  <a:t>Shadow </a:t>
                </a:r>
                <a:r>
                  <a:rPr lang="en-US" smtClean="0"/>
                  <a:t>&amp; Color</a:t>
                </a: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772400" cy="5257800"/>
              </a:xfrm>
              <a:blipFill rotWithShape="1">
                <a:blip r:embed="rId2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7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Subtraction</a:t>
            </a:r>
            <a:br>
              <a:rPr lang="en-US" dirty="0"/>
            </a:br>
            <a:r>
              <a:rPr lang="en-US" dirty="0"/>
              <a:t>TODO </a:t>
            </a:r>
            <a:r>
              <a:rPr lang="en-US" dirty="0" err="1" smtClean="0"/>
              <a:t>MoG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924800" cy="5410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Initialization</a:t>
            </a:r>
            <a:r>
              <a:rPr lang="en-US" dirty="0" smtClean="0"/>
              <a:t>:</a:t>
            </a:r>
          </a:p>
          <a:p>
            <a:pPr marL="411480" lvl="1" indent="0">
              <a:buNone/>
            </a:pPr>
            <a:r>
              <a:rPr lang="en-US" i="1" dirty="0" smtClean="0"/>
              <a:t>“Expected </a:t>
            </a:r>
          </a:p>
          <a:p>
            <a:pPr marL="411480" lvl="1" indent="0">
              <a:buNone/>
            </a:pPr>
            <a:r>
              <a:rPr lang="en-US" i="1" dirty="0" smtClean="0"/>
              <a:t>  Sufficient </a:t>
            </a:r>
          </a:p>
          <a:p>
            <a:pPr marL="411480" lvl="1" indent="0">
              <a:buNone/>
            </a:pPr>
            <a:r>
              <a:rPr lang="en-US" i="1" dirty="0" smtClean="0"/>
              <a:t>  Statistics”</a:t>
            </a:r>
            <a:endParaRPr lang="en-US" i="1" dirty="0"/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Update</a:t>
            </a:r>
            <a:r>
              <a:rPr lang="en-US" dirty="0" smtClean="0"/>
              <a:t>:</a:t>
            </a:r>
          </a:p>
          <a:p>
            <a:pPr marL="411480" lvl="1" indent="0">
              <a:buNone/>
            </a:pPr>
            <a:r>
              <a:rPr lang="en-US" i="1" dirty="0" smtClean="0"/>
              <a:t>“L-recent </a:t>
            </a:r>
          </a:p>
          <a:p>
            <a:pPr marL="411480" lvl="1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Window”</a:t>
            </a:r>
            <a:endParaRPr lang="en-US" i="1" dirty="0"/>
          </a:p>
          <a:p>
            <a:pPr marL="411480" lvl="1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19200"/>
            <a:ext cx="50101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257675"/>
            <a:ext cx="53816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28600" y="4038600"/>
            <a:ext cx="8153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30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229600" cy="1249362"/>
          </a:xfrm>
        </p:spPr>
        <p:txBody>
          <a:bodyPr/>
          <a:lstStyle/>
          <a:p>
            <a:r>
              <a:rPr lang="en-US" dirty="0"/>
              <a:t>Background Subtraction</a:t>
            </a:r>
            <a:br>
              <a:rPr lang="en-US" dirty="0"/>
            </a:br>
            <a:r>
              <a:rPr lang="en-US" dirty="0"/>
              <a:t>Shadow </a:t>
            </a:r>
            <a:r>
              <a:rPr lang="en-US" dirty="0" smtClean="0"/>
              <a:t>Detection &amp; Color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21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59</TotalTime>
  <Words>106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DIP 2013 – Smart Fast Forward</vt:lpstr>
      <vt:lpstr>Overview</vt:lpstr>
      <vt:lpstr>PowerPoint Presentation</vt:lpstr>
      <vt:lpstr>Background Subtraction</vt:lpstr>
      <vt:lpstr>Background Subtraction </vt:lpstr>
      <vt:lpstr>Background Subtraction TODO MoG</vt:lpstr>
      <vt:lpstr>Background Subtraction Shadow Detection &amp; Color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</dc:creator>
  <cp:lastModifiedBy>Domi</cp:lastModifiedBy>
  <cp:revision>40</cp:revision>
  <dcterms:created xsi:type="dcterms:W3CDTF">2013-12-19T05:56:38Z</dcterms:created>
  <dcterms:modified xsi:type="dcterms:W3CDTF">2013-12-19T06:56:34Z</dcterms:modified>
</cp:coreProperties>
</file>