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6078387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6078387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be9cf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be9cf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5be9cf53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5be9cf53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be9cf5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be9cf5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5be9cf5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5be9cf5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5be9cf5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5be9cf5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5be9cf5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5be9cf5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078387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6078387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3710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DESIGN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Kaitaia Publishing Collective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997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Haris Khan,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Konan Kouame, Ryan Horwitz, Christopher Luzzi, Benjamin Jackson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819150" y="2571750"/>
            <a:ext cx="6459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Manuscripting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Publishing collective system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Sales, marketing and distribution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Payments to authors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778650" y="1725350"/>
            <a:ext cx="758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Software Unlimited - Kaitaia Publishing Collective Case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637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Request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008600" y="1353825"/>
            <a:ext cx="7126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Purpose - New system would prove beneficial to company and would aid in preventing and eliminating costly errors from occurring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Business Needs - New system would reduce time taken on tasks by making Database logs automated. Database Logs would also detect errors beforehand to eliminate the possibility of costly errors.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❖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Annual Benefits - Throughout a four year period the company should expect to see an increase in productivity and sales with this new system in place.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➢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Increase in sales by 9% starting at $50,000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➢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Numerous tangible and intangible benefits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■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Tangible benefits include increase in sales, resource cost savings, and increase in productivity.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■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Intangible benefits include increase in market share, boosted public image, and increased customer satisfaction.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Analysis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948450" y="1721800"/>
            <a:ext cx="1780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Organizational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Technical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Economic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075" y="1626550"/>
            <a:ext cx="673751" cy="67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075" y="2554775"/>
            <a:ext cx="673751" cy="67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075" y="3483000"/>
            <a:ext cx="673751" cy="67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4198950" y="3619775"/>
            <a:ext cx="43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Return on Investment after ~3.5 years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198950" y="2691550"/>
            <a:ext cx="41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Fits the Committee’s guidelines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198950" y="1763325"/>
            <a:ext cx="39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more organized and efficient work environment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00" y="239888"/>
            <a:ext cx="8664199" cy="46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75" y="218725"/>
            <a:ext cx="8695277" cy="4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460950" y="244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Project </a:t>
            </a:r>
            <a:r>
              <a:rPr lang="en" sz="2820"/>
              <a:t>Recommendation</a:t>
            </a:r>
            <a:endParaRPr sz="2820"/>
          </a:p>
        </p:txBody>
      </p:sp>
      <p:sp>
        <p:nvSpPr>
          <p:cNvPr id="176" name="Google Shape;176;p20"/>
          <p:cNvSpPr txBox="1"/>
          <p:nvPr/>
        </p:nvSpPr>
        <p:spPr>
          <a:xfrm>
            <a:off x="471900" y="1082975"/>
            <a:ext cx="8200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Reduced errors and anomalies during the publishing process.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Increase the amount of new authors using Kaitaia Publishing.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Improved </a:t>
            </a:r>
            <a:r>
              <a:rPr lang="en" sz="2400"/>
              <a:t>tracking</a:t>
            </a:r>
            <a:r>
              <a:rPr lang="en" sz="2400"/>
              <a:t> of sales, marketing, distribution, and inventory of manuscripts.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ROI will be 63%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Break-even point around 3 years and 5 months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2" name="Google Shape;182;p2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