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4d68c1e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4d68c1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oo.gl/2VBwC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N2FjBTnPnGFlQ7Bzsn7nvUKcY-3bwBbTnXnmN_Mbuc/ed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NUmTtXttZx4aIYFf3c6aFXR64pfkraQQqHIXEdTQFZY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FCZZS46UiqSJX0Wjpoa5QR0uS5UPrGlbdkoYwrueEos/ed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bramm1.sgedu.site/galleries/them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11940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Konan Kouame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05675" y="2552700"/>
            <a:ext cx="64008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Portfolio: </a:t>
            </a:r>
            <a:b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CIS-151 Journey</a:t>
            </a: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goo.gl/2VBwCe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I think of my site?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A before and after comparison: what the HTML site looked like, what it looks like and does now.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I learn in this course?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Process Skills: D</a:t>
            </a:r>
            <a:r>
              <a:rPr lang="en-US" sz="3600"/>
              <a:t>escribe your Discovery Process with samples (pre-consult form, merge doc, scope of work)</a:t>
            </a:r>
            <a:endParaRPr sz="3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Technical skills:  describe connections between site map, wireframe, conversion path, HTML/CSS, Wordpress.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166027"/>
            <a:ext cx="8229600" cy="5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Char char="•"/>
            </a:pPr>
            <a:r>
              <a:rPr b="0" i="0" lang="en-US" sz="12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(Discovery)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Pre-Consult Form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Pre Consult Merge Doc [with Notes]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Scoping Doc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[Contract]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Char char="•"/>
            </a:pPr>
            <a:r>
              <a:rPr b="0" i="0" lang="en-US" sz="12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  <a:p>
            <a:pPr indent="0" lvl="0" marL="45720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User-Based Design Series</a:t>
            </a:r>
            <a:endParaRPr/>
          </a:p>
          <a:p>
            <a:pPr indent="-228600" lvl="2" marL="1143000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rgbClr val="666666"/>
              </a:buClr>
              <a:buSzPts val="960"/>
              <a:buFont typeface="Arial"/>
              <a:buChar char="•"/>
            </a:pPr>
            <a:r>
              <a:rPr b="0" i="0" lang="en-US" sz="96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Site Map</a:t>
            </a:r>
            <a:endParaRPr/>
          </a:p>
          <a:p>
            <a:pPr indent="-243839" lvl="2" marL="1143000" marR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Wireframe</a:t>
            </a:r>
            <a:endParaRPr sz="1200"/>
          </a:p>
          <a:p>
            <a:pPr indent="-342900" lvl="0" marL="342900" marR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Char char="•"/>
            </a:pPr>
            <a:r>
              <a:rPr b="0" i="0" lang="en-US" sz="12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i="1"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Wordpress Home Page Screenshot, Default Theme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Wordpress Home Page Screenshot, New Theme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256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Arial"/>
              <a:buChar char="•"/>
            </a:pPr>
            <a:r>
              <a:rPr b="0" i="0" lang="en-US" sz="12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do I think of my site?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did I learn in this course?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rgbClr val="434343"/>
              </a:buClr>
              <a:buSzPts val="1120"/>
              <a:buFont typeface="Arial"/>
              <a:buChar char="–"/>
            </a:pPr>
            <a:r>
              <a:rPr b="0" i="0" lang="en-US" sz="112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do I want to tell Professor M?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Scoping Doc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https://docs.google.com/document/d/1rN2FjBTnPnGFlQ7Bzsn7nvUKcY-3bwBbTnXnmN_Mbuc/edit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Map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https://docs.google.com/document/d/1NUmTtXttZx4aIYFf3c6aFXR64pfkraQQqHIXEdTQFZY/edit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Wireframe Diagram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https://docs.google.com/document/d/1FCZZS46UiqSJX0Wjpoa5QR0uS5UPrGlbdkoYwrueEos/edit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9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Wordpress Home Page Screenshot, Default Theme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50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395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Wordpress Home Page Screenshot, New Theme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 page.png"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850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I think of my site?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I learn in this course?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work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http://bramm1.sgedu.site/galleries/themes/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