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4d6ed3fc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4d6ed3fc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4d6ed3fc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4d6ed3fc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4d6ed3fc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4d6ed3fc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matplotlib.org/" TargetMode="External"/><Relationship Id="rId4" Type="http://schemas.openxmlformats.org/officeDocument/2006/relationships/hyperlink" Target="https://matplotlib.org/gallery/index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 in Python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Yuhang and Michael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Viz in Python - </a:t>
            </a:r>
            <a:r>
              <a:rPr lang="en"/>
              <a:t>Matplotlib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2D plotting library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</a:t>
            </a:r>
            <a:r>
              <a:rPr lang="en"/>
              <a:t>roduces publication quality figures with just a few lines of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Generates standard plots like histograms, bar charts, scatterplots, and line charts.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Full control of line styles, font properties, axes properties via an object oriented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https://matplotlib.org/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https://matplotlib.org/gallery/index.html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Viz in Python - Demos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</a:t>
            </a:r>
            <a:r>
              <a:rPr lang="en"/>
              <a:t> - </a:t>
            </a:r>
            <a:r>
              <a:rPr lang="en"/>
              <a:t>Historical Hourly Weather Data 2012-2017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Data Manipulation</a:t>
            </a:r>
            <a:r>
              <a:rPr lang="en"/>
              <a:t> - Transform raw data into viable visualization format.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Line Chart</a:t>
            </a:r>
            <a:r>
              <a:rPr lang="en"/>
              <a:t> - Daily temperature range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Map Chart</a:t>
            </a:r>
            <a:r>
              <a:rPr lang="en"/>
              <a:t> - Average temperature change by location (mplleaflet)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Time for questions at the end of each demo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