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d6ed3f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d6ed3f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d6ed3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d6ed3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b8fc8a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b8fc8a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b8fc8a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b8fc8a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d6ed3f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d6ed3f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Yuhang and Michael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 in Python - </a:t>
            </a:r>
            <a:r>
              <a:rPr lang="en"/>
              <a:t>Matplotlib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2D plotting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roduces publication quality figures with just a few lines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standard plots like histograms, bar charts, scatterplots, and line charts.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control of line styles, font properties, axes properties via an object oriented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https://matplotlib.org/gallery/index.html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Viz in Python - Demos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- </a:t>
            </a:r>
            <a:r>
              <a:rPr lang="en"/>
              <a:t>Historical Hourly Weather Data 2012-2017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Manipulation</a:t>
            </a:r>
            <a:r>
              <a:rPr lang="en"/>
              <a:t> - Transform raw data into viable visualization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Line and Area Chart</a:t>
            </a:r>
            <a:r>
              <a:rPr lang="en"/>
              <a:t> - Daily temperature range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Map Chart</a:t>
            </a:r>
            <a:r>
              <a:rPr lang="en"/>
              <a:t> - Average temperature change by location (mplleaflet)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for questions at the end of each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Viz in Python - Line and Area Chart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650" y="1093600"/>
            <a:ext cx="6382700" cy="168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650" y="2878725"/>
            <a:ext cx="6382702" cy="19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 in Python - </a:t>
            </a:r>
            <a:r>
              <a:rPr lang="en"/>
              <a:t>Map Chart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0813"/>
            <a:ext cx="4125050" cy="2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812"/>
            <a:ext cx="4125050" cy="21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1307638"/>
            <a:ext cx="4125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Temperature 2012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25" y="1307638"/>
            <a:ext cx="4125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Temperature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