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75C78-AEB9-4214-956A-29C642CD4F14}" type="datetimeFigureOut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60B4E-17F3-4BD9-A85F-ACC0BEF61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58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6B27-BDEE-46E6-950A-968E61E902F7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E617-5F04-45FA-929F-68BCFDAD2143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810C-EB8B-4B71-BF9F-1DD201940E72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7D0B-C105-475B-A847-6D34FDD62BB1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98-7092-4D95-9106-06855DCD6B50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6879-FE41-47CB-B22C-33EBF207E9C2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D24B-10DF-4E2E-976C-CE1EBAC06A4A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9B2-F884-43CC-868F-E4111027AC48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51FD-F87B-4ED4-B05C-4B50D83789D3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DE8C-CB30-4CBC-BF99-8BBC127DB7FB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40CF-B912-4844-AF39-D9142F769AFD}" type="datetime1">
              <a:rPr lang="zh-TW" altLang="en-US" smtClean="0"/>
              <a:t>2013/5/14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FC0046-E37A-4A51-A951-83F5D1B23B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C78516-40F5-415B-8EE8-8D9EC5B5E043}" type="datetime1">
              <a:rPr lang="zh-TW" altLang="en-US" smtClean="0"/>
              <a:t>2013/5/14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images.apple.com.edgekey.net/resources/http-streaming/examples/bipbop_16x9/subtitles/eng/fileSequence1.webvtt" TargetMode="External"/><Relationship Id="rId2" Type="http://schemas.openxmlformats.org/officeDocument/2006/relationships/hyperlink" Target="https://developer.apple.com/resources/http-streaming/examp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octor.com/demos/webvtt/subtitles.vtt" TargetMode="External"/><Relationship Id="rId2" Type="http://schemas.openxmlformats.org/officeDocument/2006/relationships/hyperlink" Target="http://html5doctor.com/demos/webvt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nbackplayer.com/subtitles/elephants_dream/chinese_zh_vertical.vtt" TargetMode="External"/><Relationship Id="rId2" Type="http://schemas.openxmlformats.org/officeDocument/2006/relationships/hyperlink" Target="http://www.leanbackplayer.com/test/webvt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Dynamic transcode of live streaming system based on HTTP Live Streaming Protocol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呂建億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74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DEMO3(</a:t>
            </a:r>
            <a:r>
              <a:rPr lang="en-US" smtClean="0"/>
              <a:t>based on HLS)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https://developer.apple.com/resources/http-streaming/examples/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https://devimages.apple.com.edgekey.net/resources/http-streaming/examples/bipbop_16x9/subtitles/eng/fileSequence0.webvtt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05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論文進度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程式碼整理</a:t>
            </a:r>
            <a:endParaRPr lang="en-US" altLang="zh-TW" dirty="0" smtClean="0"/>
          </a:p>
          <a:p>
            <a:r>
              <a:rPr lang="zh-TW" altLang="en-US" dirty="0" smtClean="0"/>
              <a:t>模擬測試</a:t>
            </a:r>
            <a:endParaRPr lang="en-US" altLang="zh-TW" dirty="0" smtClean="0"/>
          </a:p>
          <a:p>
            <a:r>
              <a:rPr lang="zh-TW" altLang="en-US" dirty="0" smtClean="0"/>
              <a:t>論文第四版在改寫中</a:t>
            </a:r>
            <a:endParaRPr lang="en-US" altLang="zh-TW" dirty="0" smtClean="0"/>
          </a:p>
          <a:p>
            <a:r>
              <a:rPr lang="zh-TW" altLang="en-US" dirty="0" smtClean="0"/>
              <a:t>字幕實作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22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在影片壓縮時，一起壓入字幕</a:t>
            </a:r>
            <a:endParaRPr lang="en-US" altLang="zh-TW" dirty="0" smtClean="0"/>
          </a:p>
          <a:p>
            <a:pPr lvl="1"/>
            <a:r>
              <a:rPr lang="zh-TW" altLang="en-US" dirty="0"/>
              <a:t>嚴重</a:t>
            </a:r>
            <a:r>
              <a:rPr lang="zh-TW" altLang="en-US" dirty="0" smtClean="0"/>
              <a:t>影響壓縮速度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單一字幕檔要分段壓縮至多個影片檔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02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WebVTT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W3C</a:t>
            </a:r>
            <a:r>
              <a:rPr lang="zh-TW" altLang="en-US" dirty="0" smtClean="0"/>
              <a:t>制定的標準格式，可適用於所有使用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HTTP Streaming Protocol</a:t>
            </a:r>
          </a:p>
          <a:p>
            <a:pPr lvl="1"/>
            <a:r>
              <a:rPr lang="en-US" altLang="zh-TW" dirty="0" smtClean="0"/>
              <a:t>Microsoft Smooth Streaming</a:t>
            </a:r>
          </a:p>
          <a:p>
            <a:pPr lvl="1"/>
            <a:r>
              <a:rPr lang="en-US" altLang="zh-TW" dirty="0" smtClean="0"/>
              <a:t>Google </a:t>
            </a:r>
            <a:r>
              <a:rPr lang="en-US" altLang="zh-TW" dirty="0" err="1" smtClean="0"/>
              <a:t>WebM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Apple HTTP Live Streaming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9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支持</a:t>
            </a:r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Chrome 18(Latest version 26)</a:t>
            </a:r>
          </a:p>
          <a:p>
            <a:r>
              <a:rPr lang="en-US" altLang="zh-TW" dirty="0" smtClean="0"/>
              <a:t>Safari 6(Latest version 6.0.4)</a:t>
            </a:r>
          </a:p>
          <a:p>
            <a:r>
              <a:rPr lang="en-US" altLang="zh-TW" dirty="0" smtClean="0"/>
              <a:t>IE 10</a:t>
            </a:r>
          </a:p>
          <a:p>
            <a:r>
              <a:rPr lang="en-US" altLang="zh-TW" dirty="0" smtClean="0"/>
              <a:t>Opera 12.5(Latest version 12.15)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43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WebVTT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用於替代</a:t>
            </a:r>
            <a:r>
              <a:rPr lang="en-US" altLang="zh-TW" dirty="0" err="1" smtClean="0"/>
              <a:t>WebSRT</a:t>
            </a:r>
            <a:endParaRPr lang="en-US" altLang="zh-TW" dirty="0" smtClean="0"/>
          </a:p>
          <a:p>
            <a:r>
              <a:rPr lang="zh-TW" altLang="en-US" dirty="0" smtClean="0"/>
              <a:t>可直接讀取</a:t>
            </a:r>
            <a:r>
              <a:rPr lang="en-US" altLang="zh-TW" dirty="0" smtClean="0"/>
              <a:t>SRT</a:t>
            </a:r>
            <a:r>
              <a:rPr lang="zh-TW" altLang="en-US" dirty="0" smtClean="0"/>
              <a:t>字幕檔</a:t>
            </a:r>
            <a:endParaRPr lang="en-US" altLang="zh-TW" dirty="0" smtClean="0"/>
          </a:p>
        </p:txBody>
      </p:sp>
      <p:pic>
        <p:nvPicPr>
          <p:cNvPr id="1026" name="Picture 2" descr="C:\Users\Justin\AppData\Local\Temp\vmware-Justin\VMwareDnD\eeac3640\螢幕快照 2013-05-13 8.49.39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58102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58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如何加入</a:t>
            </a:r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加入至</a:t>
            </a:r>
            <a:r>
              <a:rPr lang="en-US" altLang="zh-TW" dirty="0" smtClean="0"/>
              <a:t>track element</a:t>
            </a:r>
            <a:endParaRPr lang="en-US" dirty="0"/>
          </a:p>
        </p:txBody>
      </p:sp>
      <p:pic>
        <p:nvPicPr>
          <p:cNvPr id="5" name="Picture 4" descr="螢幕快照 2013-05-14 11.1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12976"/>
            <a:ext cx="6152826" cy="237626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76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http://html5doctor.com/demos/webvtt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http://html5doctor.com/demos/webvtt/</a:t>
            </a:r>
            <a:r>
              <a:rPr lang="en-US" dirty="0" smtClean="0">
                <a:hlinkClick r:id="rId3"/>
              </a:rPr>
              <a:t>subtitles.vtt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69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http://www.leanbackplayer.com/test/</a:t>
            </a:r>
            <a:r>
              <a:rPr lang="en-US" dirty="0" smtClean="0">
                <a:hlinkClick r:id="rId2"/>
              </a:rPr>
              <a:t>webvtt.html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http://www.leanbackplayer.com/subtitles/elephants_dream/</a:t>
            </a:r>
            <a:r>
              <a:rPr lang="en-US" dirty="0" smtClean="0">
                <a:hlinkClick r:id="rId3"/>
              </a:rPr>
              <a:t>chinese_zh_vertical.vtt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0046-E37A-4A51-A951-83F5D1B23B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2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113</TotalTime>
  <Words>154</Words>
  <Application>Microsoft Office PowerPoint</Application>
  <PresentationFormat>如螢幕大小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相鄰</vt:lpstr>
      <vt:lpstr>Dynamic transcode of live streaming system based on HTTP Live Streaming Protocol</vt:lpstr>
      <vt:lpstr>論文進度</vt:lpstr>
      <vt:lpstr>字幕</vt:lpstr>
      <vt:lpstr>WebVTT</vt:lpstr>
      <vt:lpstr>支持Browser</vt:lpstr>
      <vt:lpstr>WebVTT格式</vt:lpstr>
      <vt:lpstr>如何加入HTML5</vt:lpstr>
      <vt:lpstr>DEMO</vt:lpstr>
      <vt:lpstr>DEMO2</vt:lpstr>
      <vt:lpstr>DEMO3(based on HLS)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transcode of live streaming system based on HTTP Live Streaming Protocol</dc:title>
  <dc:creator>Justin</dc:creator>
  <cp:lastModifiedBy>Justin</cp:lastModifiedBy>
  <cp:revision>54</cp:revision>
  <dcterms:created xsi:type="dcterms:W3CDTF">2013-05-13T11:29:32Z</dcterms:created>
  <dcterms:modified xsi:type="dcterms:W3CDTF">2013-05-14T03:51:03Z</dcterms:modified>
</cp:coreProperties>
</file>