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F1B"/>
    <a:srgbClr val="3265BE"/>
    <a:srgbClr val="EB7D3C"/>
    <a:srgbClr val="5E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8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1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9828;&#53944;&#47196;&#53356;%20&#48169;&#54693;%20&#51116;&#51221;&#47532;(&#48373;&#49885;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Dropbox%20(&#49828;&#54252;&#52768;&#51221;&#48372;&#44284;&#54617;&#50672;&#44396;&#49892;)\&#51060;&#44508;&#50896;,%20&#44608;&#46020;&#48124;\&#49828;&#54252;&#52768;&#51221;&#48372;&#44284;&#54617;&#50672;&#44396;&#49892;\&#48176;&#46300;&#48124;&#53556;%20&#50500;&#50883;&#54411;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'결과시트(6)'!$A$3</c:f>
              <c:strCache>
                <c:ptCount val="1"/>
                <c:pt idx="0">
                  <c:v>Hary Susanto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03-4EE5-B022-725DAC7CD7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03-4EE5-B022-725DAC7CD7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03-4EE5-B022-725DAC7CD7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03-4EE5-B022-725DAC7CD7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03-4EE5-B022-725DAC7CD7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03-4EE5-B022-725DAC7CD7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B03-4EE5-B022-725DAC7CD7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B03-4EE5-B022-725DAC7CD787}"/>
              </c:ext>
            </c:extLst>
          </c:dPt>
          <c:dLbls>
            <c:delete val="1"/>
          </c:dLbls>
          <c:cat>
            <c:strRef>
              <c:f>'결과시트(6)'!$B$2:$I$2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'결과시트(6)'!$B$3:$I$3</c:f>
              <c:numCache>
                <c:formatCode>General</c:formatCode>
                <c:ptCount val="8"/>
                <c:pt idx="0">
                  <c:v>19</c:v>
                </c:pt>
                <c:pt idx="1">
                  <c:v>8</c:v>
                </c:pt>
                <c:pt idx="2">
                  <c:v>31</c:v>
                </c:pt>
                <c:pt idx="3">
                  <c:v>0</c:v>
                </c:pt>
                <c:pt idx="4">
                  <c:v>1</c:v>
                </c:pt>
                <c:pt idx="5">
                  <c:v>40</c:v>
                </c:pt>
                <c:pt idx="6">
                  <c:v>24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B03-4EE5-B022-725DAC7CD787}"/>
            </c:ext>
          </c:extLst>
        </c:ser>
        <c:ser>
          <c:idx val="1"/>
          <c:order val="1"/>
          <c:tx>
            <c:strRef>
              <c:f>'결과시트(6)'!$A$4</c:f>
              <c:strCache>
                <c:ptCount val="1"/>
                <c:pt idx="0">
                  <c:v>Leani Ratri Oktila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5B03-4EE5-B022-725DAC7CD7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5B03-4EE5-B022-725DAC7CD7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5B03-4EE5-B022-725DAC7CD7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5B03-4EE5-B022-725DAC7CD7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5B03-4EE5-B022-725DAC7CD7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5B03-4EE5-B022-725DAC7CD7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5B03-4EE5-B022-725DAC7CD7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5B03-4EE5-B022-725DAC7CD787}"/>
              </c:ext>
            </c:extLst>
          </c:dPt>
          <c:dLbls>
            <c:delete val="1"/>
          </c:dLbls>
          <c:cat>
            <c:strRef>
              <c:f>'결과시트(6)'!$B$2:$I$2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'결과시트(6)'!$B$4:$I$4</c:f>
              <c:numCache>
                <c:formatCode>General</c:formatCode>
                <c:ptCount val="8"/>
                <c:pt idx="0">
                  <c:v>12</c:v>
                </c:pt>
                <c:pt idx="1">
                  <c:v>1</c:v>
                </c:pt>
                <c:pt idx="2">
                  <c:v>9</c:v>
                </c:pt>
                <c:pt idx="3">
                  <c:v>6</c:v>
                </c:pt>
                <c:pt idx="4">
                  <c:v>4</c:v>
                </c:pt>
                <c:pt idx="5">
                  <c:v>27</c:v>
                </c:pt>
                <c:pt idx="6">
                  <c:v>16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5B03-4EE5-B022-725DAC7CD787}"/>
            </c:ext>
          </c:extLst>
        </c:ser>
        <c:ser>
          <c:idx val="2"/>
          <c:order val="2"/>
          <c:tx>
            <c:strRef>
              <c:f>'결과시트(6)'!$A$5</c:f>
              <c:strCache>
                <c:ptCount val="1"/>
                <c:pt idx="0">
                  <c:v>Yang Juanyuan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5B03-4EE5-B022-725DAC7CD7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5B03-4EE5-B022-725DAC7CD7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5B03-4EE5-B022-725DAC7CD7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5B03-4EE5-B022-725DAC7CD7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5B03-4EE5-B022-725DAC7CD7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5B03-4EE5-B022-725DAC7CD7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5B03-4EE5-B022-725DAC7CD7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5B03-4EE5-B022-725DAC7CD787}"/>
              </c:ext>
            </c:extLst>
          </c:dPt>
          <c:dLbls>
            <c:delete val="1"/>
          </c:dLbls>
          <c:cat>
            <c:strRef>
              <c:f>'결과시트(6)'!$B$2:$I$2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'결과시트(6)'!$B$5:$I$5</c:f>
              <c:numCache>
                <c:formatCode>General</c:formatCode>
                <c:ptCount val="8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2</c:v>
                </c:pt>
                <c:pt idx="4">
                  <c:v>0</c:v>
                </c:pt>
                <c:pt idx="5">
                  <c:v>40</c:v>
                </c:pt>
                <c:pt idx="6">
                  <c:v>16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5B03-4EE5-B022-725DAC7CD787}"/>
            </c:ext>
          </c:extLst>
        </c:ser>
        <c:ser>
          <c:idx val="3"/>
          <c:order val="3"/>
          <c:tx>
            <c:strRef>
              <c:f>'결과시트(6)'!$A$6</c:f>
              <c:strCache>
                <c:ptCount val="1"/>
                <c:pt idx="0">
                  <c:v>Yang Qiuxia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4-5B03-4EE5-B022-725DAC7CD7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6-5B03-4EE5-B022-725DAC7CD7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8-5B03-4EE5-B022-725DAC7CD7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A-5B03-4EE5-B022-725DAC7CD7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C-5B03-4EE5-B022-725DAC7CD7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E-5B03-4EE5-B022-725DAC7CD7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0-5B03-4EE5-B022-725DAC7CD7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2-5B03-4EE5-B022-725DAC7CD787}"/>
              </c:ext>
            </c:extLst>
          </c:dPt>
          <c:dLbls>
            <c:delete val="1"/>
          </c:dLbls>
          <c:cat>
            <c:strRef>
              <c:f>'결과시트(6)'!$B$2:$I$2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'결과시트(6)'!$B$6:$I$6</c:f>
              <c:numCache>
                <c:formatCode>General</c:formatCode>
                <c:ptCount val="8"/>
                <c:pt idx="0">
                  <c:v>8</c:v>
                </c:pt>
                <c:pt idx="1">
                  <c:v>2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74</c:v>
                </c:pt>
                <c:pt idx="6">
                  <c:v>14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5B03-4EE5-B022-725DAC7CD78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'결과시트(6)'!$N$2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'결과시트(6)'!$N$3:$N$14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1-4D7E-8628-C413CF92076B}"/>
            </c:ext>
          </c:extLst>
        </c:ser>
        <c:ser>
          <c:idx val="1"/>
          <c:order val="1"/>
          <c:tx>
            <c:strRef>
              <c:f>'결과시트(6)'!$O$2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'결과시트(6)'!$O$3:$O$14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1-4D7E-8628-C413CF92076B}"/>
            </c:ext>
          </c:extLst>
        </c:ser>
        <c:ser>
          <c:idx val="2"/>
          <c:order val="2"/>
          <c:tx>
            <c:strRef>
              <c:f>'결과시트(6)'!$P$2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'결과시트(6)'!$P$3:$P$14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C1-4D7E-8628-C413CF92076B}"/>
            </c:ext>
          </c:extLst>
        </c:ser>
        <c:ser>
          <c:idx val="3"/>
          <c:order val="3"/>
          <c:tx>
            <c:strRef>
              <c:f>'결과시트(6)'!$Q$2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'결과시트(6)'!$Q$3:$Q$14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C1-4D7E-8628-C413CF92076B}"/>
            </c:ext>
          </c:extLst>
        </c:ser>
        <c:ser>
          <c:idx val="4"/>
          <c:order val="4"/>
          <c:tx>
            <c:strRef>
              <c:f>'결과시트(6)'!$R$2</c:f>
              <c:strCache>
                <c:ptCount val="1"/>
                <c:pt idx="0">
                  <c:v>q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'결과시트(6)'!$R$3:$R$14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C1-4D7E-8628-C413CF92076B}"/>
            </c:ext>
          </c:extLst>
        </c:ser>
        <c:ser>
          <c:idx val="5"/>
          <c:order val="5"/>
          <c:tx>
            <c:strRef>
              <c:f>'결과시트(6)'!$S$2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'결과시트(6)'!$S$3:$S$14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C1-4D7E-8628-C413CF92076B}"/>
            </c:ext>
          </c:extLst>
        </c:ser>
        <c:ser>
          <c:idx val="6"/>
          <c:order val="6"/>
          <c:tx>
            <c:strRef>
              <c:f>'결과시트(6)'!$T$2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'결과시트(6)'!$T$3:$T$14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C1-4D7E-8628-C413CF92076B}"/>
            </c:ext>
          </c:extLst>
        </c:ser>
        <c:ser>
          <c:idx val="7"/>
          <c:order val="7"/>
          <c:tx>
            <c:strRef>
              <c:f>'결과시트(6)'!$U$2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'결과시트(6)'!$U$3:$U$14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C1-4D7E-8628-C413CF92076B}"/>
            </c:ext>
          </c:extLst>
        </c:ser>
        <c:ser>
          <c:idx val="8"/>
          <c:order val="8"/>
          <c:tx>
            <c:strRef>
              <c:f>'결과시트(6)'!$V$2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'결과시트(6)'!$V$3:$V$14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C1-4D7E-8628-C413CF92076B}"/>
            </c:ext>
          </c:extLst>
        </c:ser>
        <c:ser>
          <c:idx val="9"/>
          <c:order val="9"/>
          <c:tx>
            <c:strRef>
              <c:f>'결과시트(6)'!$W$2</c:f>
              <c:strCache>
                <c:ptCount val="1"/>
                <c:pt idx="0">
                  <c:v>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'결과시트(6)'!$W$3:$W$14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C1-4D7E-8628-C413CF92076B}"/>
            </c:ext>
          </c:extLst>
        </c:ser>
        <c:ser>
          <c:idx val="10"/>
          <c:order val="10"/>
          <c:tx>
            <c:strRef>
              <c:f>'결과시트(6)'!$X$2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'결과시트(6)'!$X$3:$X$14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C1-4D7E-8628-C413CF92076B}"/>
            </c:ext>
          </c:extLst>
        </c:ser>
        <c:ser>
          <c:idx val="11"/>
          <c:order val="11"/>
          <c:tx>
            <c:strRef>
              <c:f>'결과시트(6)'!$Y$2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'결과시트(6)'!$A$3:$A$14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'결과시트(6)'!$Y$3:$Y$14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DC1-4D7E-8628-C413CF920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1210976"/>
        <c:axId val="731204088"/>
      </c:barChart>
      <c:catAx>
        <c:axId val="731210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204088"/>
        <c:crosses val="autoZero"/>
        <c:auto val="1"/>
        <c:lblAlgn val="ctr"/>
        <c:lblOffset val="100"/>
        <c:noMultiLvlLbl val="0"/>
      </c:catAx>
      <c:valAx>
        <c:axId val="731204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21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'결과시트(6)'!$B$2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'결과시트(6)'!$B$15:$B$26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B-456B-919B-F1E5FC7E4A09}"/>
            </c:ext>
          </c:extLst>
        </c:ser>
        <c:ser>
          <c:idx val="1"/>
          <c:order val="1"/>
          <c:tx>
            <c:strRef>
              <c:f>'결과시트(6)'!$C$2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'결과시트(6)'!$C$15:$C$26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B-456B-919B-F1E5FC7E4A09}"/>
            </c:ext>
          </c:extLst>
        </c:ser>
        <c:ser>
          <c:idx val="2"/>
          <c:order val="2"/>
          <c:tx>
            <c:strRef>
              <c:f>'결과시트(6)'!$D$2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'결과시트(6)'!$D$15:$D$26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CB-456B-919B-F1E5FC7E4A09}"/>
            </c:ext>
          </c:extLst>
        </c:ser>
        <c:ser>
          <c:idx val="3"/>
          <c:order val="3"/>
          <c:tx>
            <c:strRef>
              <c:f>'결과시트(6)'!$E$2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'결과시트(6)'!$E$15:$E$26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CB-456B-919B-F1E5FC7E4A09}"/>
            </c:ext>
          </c:extLst>
        </c:ser>
        <c:ser>
          <c:idx val="4"/>
          <c:order val="4"/>
          <c:tx>
            <c:strRef>
              <c:f>'결과시트(6)'!$F$2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'결과시트(6)'!$F$15:$F$26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CB-456B-919B-F1E5FC7E4A09}"/>
            </c:ext>
          </c:extLst>
        </c:ser>
        <c:ser>
          <c:idx val="5"/>
          <c:order val="5"/>
          <c:tx>
            <c:strRef>
              <c:f>'결과시트(6)'!$G$2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'결과시트(6)'!$G$15:$G$26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CB-456B-919B-F1E5FC7E4A09}"/>
            </c:ext>
          </c:extLst>
        </c:ser>
        <c:ser>
          <c:idx val="6"/>
          <c:order val="6"/>
          <c:tx>
            <c:strRef>
              <c:f>'결과시트(6)'!$H$2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'결과시트(6)'!$H$15:$H$26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CB-456B-919B-F1E5FC7E4A09}"/>
            </c:ext>
          </c:extLst>
        </c:ser>
        <c:ser>
          <c:idx val="7"/>
          <c:order val="7"/>
          <c:tx>
            <c:strRef>
              <c:f>'결과시트(6)'!$I$2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'결과시트(6)'!$I$15:$I$26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CB-456B-919B-F1E5FC7E4A09}"/>
            </c:ext>
          </c:extLst>
        </c:ser>
        <c:ser>
          <c:idx val="8"/>
          <c:order val="8"/>
          <c:tx>
            <c:strRef>
              <c:f>'결과시트(6)'!$J$2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'결과시트(6)'!$J$15:$J$26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CB-456B-919B-F1E5FC7E4A09}"/>
            </c:ext>
          </c:extLst>
        </c:ser>
        <c:ser>
          <c:idx val="9"/>
          <c:order val="9"/>
          <c:tx>
            <c:strRef>
              <c:f>'결과시트(6)'!$K$2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'결과시트(6)'!$K$15:$K$26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CB-456B-919B-F1E5FC7E4A09}"/>
            </c:ext>
          </c:extLst>
        </c:ser>
        <c:ser>
          <c:idx val="10"/>
          <c:order val="10"/>
          <c:tx>
            <c:strRef>
              <c:f>'결과시트(6)'!$L$2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'결과시트(6)'!$L$15:$L$26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CB-456B-919B-F1E5FC7E4A09}"/>
            </c:ext>
          </c:extLst>
        </c:ser>
        <c:ser>
          <c:idx val="11"/>
          <c:order val="11"/>
          <c:tx>
            <c:strRef>
              <c:f>'결과시트(6)'!$M$2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'결과시트(6)'!$A$15:$A$26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'결과시트(6)'!$M$15:$M$26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CB-456B-919B-F1E5FC7E4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1201136"/>
        <c:axId val="731198512"/>
      </c:barChart>
      <c:catAx>
        <c:axId val="73120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198512"/>
        <c:crosses val="autoZero"/>
        <c:auto val="1"/>
        <c:lblAlgn val="ctr"/>
        <c:lblOffset val="100"/>
        <c:noMultiLvlLbl val="0"/>
      </c:catAx>
      <c:valAx>
        <c:axId val="73119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2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'결과시트(6)'!$N$29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'결과시트(6)'!$N$30:$N$41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F-4F07-B8E7-40BCEDF72AC9}"/>
            </c:ext>
          </c:extLst>
        </c:ser>
        <c:ser>
          <c:idx val="1"/>
          <c:order val="1"/>
          <c:tx>
            <c:strRef>
              <c:f>'결과시트(6)'!$O$29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'결과시트(6)'!$O$30:$O$41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F-4F07-B8E7-40BCEDF72AC9}"/>
            </c:ext>
          </c:extLst>
        </c:ser>
        <c:ser>
          <c:idx val="2"/>
          <c:order val="2"/>
          <c:tx>
            <c:strRef>
              <c:f>'결과시트(6)'!$P$29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'결과시트(6)'!$P$30:$P$41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F-4F07-B8E7-40BCEDF72AC9}"/>
            </c:ext>
          </c:extLst>
        </c:ser>
        <c:ser>
          <c:idx val="3"/>
          <c:order val="3"/>
          <c:tx>
            <c:strRef>
              <c:f>'결과시트(6)'!$Q$29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'결과시트(6)'!$Q$30:$Q$41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6F-4F07-B8E7-40BCEDF72AC9}"/>
            </c:ext>
          </c:extLst>
        </c:ser>
        <c:ser>
          <c:idx val="4"/>
          <c:order val="4"/>
          <c:tx>
            <c:strRef>
              <c:f>'결과시트(6)'!$R$29</c:f>
              <c:strCache>
                <c:ptCount val="1"/>
                <c:pt idx="0">
                  <c:v>q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'결과시트(6)'!$R$30:$R$41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6F-4F07-B8E7-40BCEDF72AC9}"/>
            </c:ext>
          </c:extLst>
        </c:ser>
        <c:ser>
          <c:idx val="5"/>
          <c:order val="5"/>
          <c:tx>
            <c:strRef>
              <c:f>'결과시트(6)'!$S$29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'결과시트(6)'!$S$30:$S$41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6F-4F07-B8E7-40BCEDF72AC9}"/>
            </c:ext>
          </c:extLst>
        </c:ser>
        <c:ser>
          <c:idx val="6"/>
          <c:order val="6"/>
          <c:tx>
            <c:strRef>
              <c:f>'결과시트(6)'!$T$29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'결과시트(6)'!$T$30:$T$41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6F-4F07-B8E7-40BCEDF72AC9}"/>
            </c:ext>
          </c:extLst>
        </c:ser>
        <c:ser>
          <c:idx val="7"/>
          <c:order val="7"/>
          <c:tx>
            <c:strRef>
              <c:f>'결과시트(6)'!$U$29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'결과시트(6)'!$U$30:$U$41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A6F-4F07-B8E7-40BCEDF72AC9}"/>
            </c:ext>
          </c:extLst>
        </c:ser>
        <c:ser>
          <c:idx val="8"/>
          <c:order val="8"/>
          <c:tx>
            <c:strRef>
              <c:f>'결과시트(6)'!$V$29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'결과시트(6)'!$V$30:$V$41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6F-4F07-B8E7-40BCEDF72AC9}"/>
            </c:ext>
          </c:extLst>
        </c:ser>
        <c:ser>
          <c:idx val="9"/>
          <c:order val="9"/>
          <c:tx>
            <c:strRef>
              <c:f>'결과시트(6)'!$W$29</c:f>
              <c:strCache>
                <c:ptCount val="1"/>
                <c:pt idx="0">
                  <c:v>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'결과시트(6)'!$W$30:$W$41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A6F-4F07-B8E7-40BCEDF72AC9}"/>
            </c:ext>
          </c:extLst>
        </c:ser>
        <c:ser>
          <c:idx val="10"/>
          <c:order val="10"/>
          <c:tx>
            <c:strRef>
              <c:f>'결과시트(6)'!$X$29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'결과시트(6)'!$X$30:$X$41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6F-4F07-B8E7-40BCEDF72AC9}"/>
            </c:ext>
          </c:extLst>
        </c:ser>
        <c:ser>
          <c:idx val="11"/>
          <c:order val="11"/>
          <c:tx>
            <c:strRef>
              <c:f>'결과시트(6)'!$Y$29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'결과시트(6)'!$A$30:$A$41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'결과시트(6)'!$Y$30:$Y$41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A6F-4F07-B8E7-40BCEDF72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1193264"/>
        <c:axId val="731195232"/>
      </c:barChart>
      <c:catAx>
        <c:axId val="73119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195232"/>
        <c:crosses val="autoZero"/>
        <c:auto val="1"/>
        <c:lblAlgn val="ctr"/>
        <c:lblOffset val="100"/>
        <c:noMultiLvlLbl val="0"/>
      </c:catAx>
      <c:valAx>
        <c:axId val="73119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19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'결과시트(6)'!$B$29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'결과시트(6)'!$B$42:$B$53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C-4890-AE05-7E261B886A74}"/>
            </c:ext>
          </c:extLst>
        </c:ser>
        <c:ser>
          <c:idx val="1"/>
          <c:order val="1"/>
          <c:tx>
            <c:strRef>
              <c:f>'결과시트(6)'!$C$29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'결과시트(6)'!$C$42:$C$53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5C-4890-AE05-7E261B886A74}"/>
            </c:ext>
          </c:extLst>
        </c:ser>
        <c:ser>
          <c:idx val="2"/>
          <c:order val="2"/>
          <c:tx>
            <c:strRef>
              <c:f>'결과시트(6)'!$D$29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'결과시트(6)'!$D$42:$D$53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5C-4890-AE05-7E261B886A74}"/>
            </c:ext>
          </c:extLst>
        </c:ser>
        <c:ser>
          <c:idx val="3"/>
          <c:order val="3"/>
          <c:tx>
            <c:strRef>
              <c:f>'결과시트(6)'!$E$29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'결과시트(6)'!$E$42:$E$53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5C-4890-AE05-7E261B886A74}"/>
            </c:ext>
          </c:extLst>
        </c:ser>
        <c:ser>
          <c:idx val="4"/>
          <c:order val="4"/>
          <c:tx>
            <c:strRef>
              <c:f>'결과시트(6)'!$F$29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'결과시트(6)'!$F$42:$F$53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5C-4890-AE05-7E261B886A74}"/>
            </c:ext>
          </c:extLst>
        </c:ser>
        <c:ser>
          <c:idx val="5"/>
          <c:order val="5"/>
          <c:tx>
            <c:strRef>
              <c:f>'결과시트(6)'!$G$29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'결과시트(6)'!$G$42:$G$53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5C-4890-AE05-7E261B886A74}"/>
            </c:ext>
          </c:extLst>
        </c:ser>
        <c:ser>
          <c:idx val="6"/>
          <c:order val="6"/>
          <c:tx>
            <c:strRef>
              <c:f>'결과시트(6)'!$H$29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'결과시트(6)'!$H$42:$H$53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5C-4890-AE05-7E261B886A74}"/>
            </c:ext>
          </c:extLst>
        </c:ser>
        <c:ser>
          <c:idx val="7"/>
          <c:order val="7"/>
          <c:tx>
            <c:strRef>
              <c:f>'결과시트(6)'!$I$29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'결과시트(6)'!$I$42:$I$53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5C-4890-AE05-7E261B886A74}"/>
            </c:ext>
          </c:extLst>
        </c:ser>
        <c:ser>
          <c:idx val="8"/>
          <c:order val="8"/>
          <c:tx>
            <c:strRef>
              <c:f>'결과시트(6)'!$J$29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'결과시트(6)'!$J$42:$J$53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5C-4890-AE05-7E261B886A74}"/>
            </c:ext>
          </c:extLst>
        </c:ser>
        <c:ser>
          <c:idx val="9"/>
          <c:order val="9"/>
          <c:tx>
            <c:strRef>
              <c:f>'결과시트(6)'!$K$29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'결과시트(6)'!$K$42:$K$53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55C-4890-AE05-7E261B886A74}"/>
            </c:ext>
          </c:extLst>
        </c:ser>
        <c:ser>
          <c:idx val="10"/>
          <c:order val="10"/>
          <c:tx>
            <c:strRef>
              <c:f>'결과시트(6)'!$L$29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'결과시트(6)'!$L$42:$L$53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5C-4890-AE05-7E261B886A74}"/>
            </c:ext>
          </c:extLst>
        </c:ser>
        <c:ser>
          <c:idx val="11"/>
          <c:order val="11"/>
          <c:tx>
            <c:strRef>
              <c:f>'결과시트(6)'!$M$29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'결과시트(6)'!$A$42:$A$53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'결과시트(6)'!$M$42:$M$53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5C-4890-AE05-7E261B886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3233904"/>
        <c:axId val="733230296"/>
      </c:barChart>
      <c:catAx>
        <c:axId val="73323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230296"/>
        <c:crosses val="autoZero"/>
        <c:auto val="1"/>
        <c:lblAlgn val="ctr"/>
        <c:lblOffset val="100"/>
        <c:noMultiLvlLbl val="0"/>
      </c:catAx>
      <c:valAx>
        <c:axId val="733230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23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'결과시트(6)'!$N$56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'결과시트(6)'!$N$57:$N$68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9-4183-B056-2A68B0AAF29B}"/>
            </c:ext>
          </c:extLst>
        </c:ser>
        <c:ser>
          <c:idx val="1"/>
          <c:order val="1"/>
          <c:tx>
            <c:strRef>
              <c:f>'결과시트(6)'!$O$56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'결과시트(6)'!$O$57:$O$68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09-4183-B056-2A68B0AAF29B}"/>
            </c:ext>
          </c:extLst>
        </c:ser>
        <c:ser>
          <c:idx val="2"/>
          <c:order val="2"/>
          <c:tx>
            <c:strRef>
              <c:f>'결과시트(6)'!$P$56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'결과시트(6)'!$P$57:$P$68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09-4183-B056-2A68B0AAF29B}"/>
            </c:ext>
          </c:extLst>
        </c:ser>
        <c:ser>
          <c:idx val="3"/>
          <c:order val="3"/>
          <c:tx>
            <c:strRef>
              <c:f>'결과시트(6)'!$Q$56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'결과시트(6)'!$Q$57:$Q$68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09-4183-B056-2A68B0AAF29B}"/>
            </c:ext>
          </c:extLst>
        </c:ser>
        <c:ser>
          <c:idx val="4"/>
          <c:order val="4"/>
          <c:tx>
            <c:strRef>
              <c:f>'결과시트(6)'!$R$56</c:f>
              <c:strCache>
                <c:ptCount val="1"/>
                <c:pt idx="0">
                  <c:v>q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'결과시트(6)'!$R$57:$R$68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09-4183-B056-2A68B0AAF29B}"/>
            </c:ext>
          </c:extLst>
        </c:ser>
        <c:ser>
          <c:idx val="5"/>
          <c:order val="5"/>
          <c:tx>
            <c:strRef>
              <c:f>'결과시트(6)'!$S$56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'결과시트(6)'!$S$57:$S$68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09-4183-B056-2A68B0AAF29B}"/>
            </c:ext>
          </c:extLst>
        </c:ser>
        <c:ser>
          <c:idx val="6"/>
          <c:order val="6"/>
          <c:tx>
            <c:strRef>
              <c:f>'결과시트(6)'!$T$56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'결과시트(6)'!$T$57:$T$68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09-4183-B056-2A68B0AAF29B}"/>
            </c:ext>
          </c:extLst>
        </c:ser>
        <c:ser>
          <c:idx val="7"/>
          <c:order val="7"/>
          <c:tx>
            <c:strRef>
              <c:f>'결과시트(6)'!$U$56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'결과시트(6)'!$U$57:$U$68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09-4183-B056-2A68B0AAF29B}"/>
            </c:ext>
          </c:extLst>
        </c:ser>
        <c:ser>
          <c:idx val="8"/>
          <c:order val="8"/>
          <c:tx>
            <c:strRef>
              <c:f>'결과시트(6)'!$V$56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'결과시트(6)'!$V$57:$V$68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09-4183-B056-2A68B0AAF29B}"/>
            </c:ext>
          </c:extLst>
        </c:ser>
        <c:ser>
          <c:idx val="9"/>
          <c:order val="9"/>
          <c:tx>
            <c:strRef>
              <c:f>'결과시트(6)'!$W$56</c:f>
              <c:strCache>
                <c:ptCount val="1"/>
                <c:pt idx="0">
                  <c:v>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'결과시트(6)'!$W$57:$W$68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09-4183-B056-2A68B0AAF29B}"/>
            </c:ext>
          </c:extLst>
        </c:ser>
        <c:ser>
          <c:idx val="10"/>
          <c:order val="10"/>
          <c:tx>
            <c:strRef>
              <c:f>'결과시트(6)'!$X$56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'결과시트(6)'!$X$57:$X$68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09-4183-B056-2A68B0AAF29B}"/>
            </c:ext>
          </c:extLst>
        </c:ser>
        <c:ser>
          <c:idx val="11"/>
          <c:order val="11"/>
          <c:tx>
            <c:strRef>
              <c:f>'결과시트(6)'!$Y$56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'결과시트(6)'!$A$57:$A$68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'결과시트(6)'!$Y$57:$Y$68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D09-4183-B056-2A68B0AAF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1184080"/>
        <c:axId val="731182768"/>
      </c:barChart>
      <c:catAx>
        <c:axId val="731184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182768"/>
        <c:crosses val="autoZero"/>
        <c:auto val="1"/>
        <c:lblAlgn val="ctr"/>
        <c:lblOffset val="100"/>
        <c:noMultiLvlLbl val="0"/>
      </c:catAx>
      <c:valAx>
        <c:axId val="73118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18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'결과시트(6)'!$B$56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'결과시트(6)'!$B$69:$B$80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9-4887-96E8-5498DF410A01}"/>
            </c:ext>
          </c:extLst>
        </c:ser>
        <c:ser>
          <c:idx val="1"/>
          <c:order val="1"/>
          <c:tx>
            <c:strRef>
              <c:f>'결과시트(6)'!$C$56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'결과시트(6)'!$C$69:$C$80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C9-4887-96E8-5498DF410A01}"/>
            </c:ext>
          </c:extLst>
        </c:ser>
        <c:ser>
          <c:idx val="2"/>
          <c:order val="2"/>
          <c:tx>
            <c:strRef>
              <c:f>'결과시트(6)'!$D$56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'결과시트(6)'!$D$69:$D$80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C9-4887-96E8-5498DF410A01}"/>
            </c:ext>
          </c:extLst>
        </c:ser>
        <c:ser>
          <c:idx val="3"/>
          <c:order val="3"/>
          <c:tx>
            <c:strRef>
              <c:f>'결과시트(6)'!$E$56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'결과시트(6)'!$E$69:$E$80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C9-4887-96E8-5498DF410A01}"/>
            </c:ext>
          </c:extLst>
        </c:ser>
        <c:ser>
          <c:idx val="4"/>
          <c:order val="4"/>
          <c:tx>
            <c:strRef>
              <c:f>'결과시트(6)'!$F$56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'결과시트(6)'!$F$69:$F$80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C9-4887-96E8-5498DF410A01}"/>
            </c:ext>
          </c:extLst>
        </c:ser>
        <c:ser>
          <c:idx val="5"/>
          <c:order val="5"/>
          <c:tx>
            <c:strRef>
              <c:f>'결과시트(6)'!$G$56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'결과시트(6)'!$G$69:$G$80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C9-4887-96E8-5498DF410A01}"/>
            </c:ext>
          </c:extLst>
        </c:ser>
        <c:ser>
          <c:idx val="6"/>
          <c:order val="6"/>
          <c:tx>
            <c:strRef>
              <c:f>'결과시트(6)'!$H$56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'결과시트(6)'!$H$69:$H$80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C9-4887-96E8-5498DF410A01}"/>
            </c:ext>
          </c:extLst>
        </c:ser>
        <c:ser>
          <c:idx val="7"/>
          <c:order val="7"/>
          <c:tx>
            <c:strRef>
              <c:f>'결과시트(6)'!$I$56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'결과시트(6)'!$I$69:$I$80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2C9-4887-96E8-5498DF410A01}"/>
            </c:ext>
          </c:extLst>
        </c:ser>
        <c:ser>
          <c:idx val="8"/>
          <c:order val="8"/>
          <c:tx>
            <c:strRef>
              <c:f>'결과시트(6)'!$J$56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'결과시트(6)'!$J$69:$J$80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C9-4887-96E8-5498DF410A01}"/>
            </c:ext>
          </c:extLst>
        </c:ser>
        <c:ser>
          <c:idx val="9"/>
          <c:order val="9"/>
          <c:tx>
            <c:strRef>
              <c:f>'결과시트(6)'!$K$56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'결과시트(6)'!$K$69:$K$80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C9-4887-96E8-5498DF410A01}"/>
            </c:ext>
          </c:extLst>
        </c:ser>
        <c:ser>
          <c:idx val="10"/>
          <c:order val="10"/>
          <c:tx>
            <c:strRef>
              <c:f>'결과시트(6)'!$L$56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'결과시트(6)'!$L$69:$L$80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2C9-4887-96E8-5498DF410A01}"/>
            </c:ext>
          </c:extLst>
        </c:ser>
        <c:ser>
          <c:idx val="11"/>
          <c:order val="11"/>
          <c:tx>
            <c:strRef>
              <c:f>'결과시트(6)'!$M$56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'결과시트(6)'!$A$69:$A$80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'결과시트(6)'!$M$69:$M$80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2C9-4887-96E8-5498DF410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9493872"/>
        <c:axId val="749496824"/>
      </c:barChart>
      <c:catAx>
        <c:axId val="74949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9496824"/>
        <c:crosses val="autoZero"/>
        <c:auto val="1"/>
        <c:lblAlgn val="ctr"/>
        <c:lblOffset val="100"/>
        <c:noMultiLvlLbl val="0"/>
      </c:catAx>
      <c:valAx>
        <c:axId val="749496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949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'결과시트(6)'!$N$83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'결과시트(6)'!$N$84:$N$95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1-4FAD-9564-CA945D10EB0B}"/>
            </c:ext>
          </c:extLst>
        </c:ser>
        <c:ser>
          <c:idx val="1"/>
          <c:order val="1"/>
          <c:tx>
            <c:strRef>
              <c:f>'결과시트(6)'!$O$83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'결과시트(6)'!$O$84:$O$95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D1-4FAD-9564-CA945D10EB0B}"/>
            </c:ext>
          </c:extLst>
        </c:ser>
        <c:ser>
          <c:idx val="2"/>
          <c:order val="2"/>
          <c:tx>
            <c:strRef>
              <c:f>'결과시트(6)'!$P$83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'결과시트(6)'!$P$84:$P$95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1-4FAD-9564-CA945D10EB0B}"/>
            </c:ext>
          </c:extLst>
        </c:ser>
        <c:ser>
          <c:idx val="3"/>
          <c:order val="3"/>
          <c:tx>
            <c:strRef>
              <c:f>'결과시트(6)'!$Q$83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'결과시트(6)'!$Q$84:$Q$95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1-4FAD-9564-CA945D10EB0B}"/>
            </c:ext>
          </c:extLst>
        </c:ser>
        <c:ser>
          <c:idx val="4"/>
          <c:order val="4"/>
          <c:tx>
            <c:strRef>
              <c:f>'결과시트(6)'!$R$83</c:f>
              <c:strCache>
                <c:ptCount val="1"/>
                <c:pt idx="0">
                  <c:v>q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'결과시트(6)'!$R$84:$R$95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D1-4FAD-9564-CA945D10EB0B}"/>
            </c:ext>
          </c:extLst>
        </c:ser>
        <c:ser>
          <c:idx val="5"/>
          <c:order val="5"/>
          <c:tx>
            <c:strRef>
              <c:f>'결과시트(6)'!$S$83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'결과시트(6)'!$S$84:$S$95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D1-4FAD-9564-CA945D10EB0B}"/>
            </c:ext>
          </c:extLst>
        </c:ser>
        <c:ser>
          <c:idx val="6"/>
          <c:order val="6"/>
          <c:tx>
            <c:strRef>
              <c:f>'결과시트(6)'!$T$83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'결과시트(6)'!$T$84:$T$95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D1-4FAD-9564-CA945D10EB0B}"/>
            </c:ext>
          </c:extLst>
        </c:ser>
        <c:ser>
          <c:idx val="7"/>
          <c:order val="7"/>
          <c:tx>
            <c:strRef>
              <c:f>'결과시트(6)'!$U$83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'결과시트(6)'!$U$84:$U$95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D1-4FAD-9564-CA945D10EB0B}"/>
            </c:ext>
          </c:extLst>
        </c:ser>
        <c:ser>
          <c:idx val="8"/>
          <c:order val="8"/>
          <c:tx>
            <c:strRef>
              <c:f>'결과시트(6)'!$V$83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'결과시트(6)'!$V$84:$V$95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D1-4FAD-9564-CA945D10EB0B}"/>
            </c:ext>
          </c:extLst>
        </c:ser>
        <c:ser>
          <c:idx val="9"/>
          <c:order val="9"/>
          <c:tx>
            <c:strRef>
              <c:f>'결과시트(6)'!$W$83</c:f>
              <c:strCache>
                <c:ptCount val="1"/>
                <c:pt idx="0">
                  <c:v>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'결과시트(6)'!$W$84:$W$95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2D1-4FAD-9564-CA945D10EB0B}"/>
            </c:ext>
          </c:extLst>
        </c:ser>
        <c:ser>
          <c:idx val="10"/>
          <c:order val="10"/>
          <c:tx>
            <c:strRef>
              <c:f>'결과시트(6)'!$X$83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'결과시트(6)'!$X$84:$X$95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D1-4FAD-9564-CA945D10EB0B}"/>
            </c:ext>
          </c:extLst>
        </c:ser>
        <c:ser>
          <c:idx val="11"/>
          <c:order val="11"/>
          <c:tx>
            <c:strRef>
              <c:f>'결과시트(6)'!$Y$83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'결과시트(6)'!$A$84:$A$95</c:f>
              <c:strCache>
                <c:ptCount val="12"/>
                <c:pt idx="0">
                  <c:v>A(스트로크 시작지역)</c:v>
                </c:pt>
                <c:pt idx="1">
                  <c:v>B(스트로크 시작지역)</c:v>
                </c:pt>
                <c:pt idx="2">
                  <c:v>C(스트로크 시작지역)</c:v>
                </c:pt>
                <c:pt idx="3">
                  <c:v>D(스트로크 시작지역)</c:v>
                </c:pt>
                <c:pt idx="4">
                  <c:v>E(스트로크 시작지역)</c:v>
                </c:pt>
                <c:pt idx="5">
                  <c:v>F(스트로크 시작지역)</c:v>
                </c:pt>
                <c:pt idx="6">
                  <c:v>G(스트로크 시작지역)</c:v>
                </c:pt>
                <c:pt idx="7">
                  <c:v>H(스트로크 시작지역)</c:v>
                </c:pt>
                <c:pt idx="8">
                  <c:v>I(스트로크 시작지역)</c:v>
                </c:pt>
                <c:pt idx="9">
                  <c:v>J(스트로크 시작지역)</c:v>
                </c:pt>
                <c:pt idx="10">
                  <c:v>K(스트로크 시작지역)</c:v>
                </c:pt>
                <c:pt idx="11">
                  <c:v>L(스트로크 시작지역)</c:v>
                </c:pt>
              </c:strCache>
            </c:strRef>
          </c:cat>
          <c:val>
            <c:numRef>
              <c:f>'결과시트(6)'!$Y$84:$Y$95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2D1-4FAD-9564-CA945D10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3733752"/>
        <c:axId val="723734080"/>
      </c:barChart>
      <c:catAx>
        <c:axId val="723733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734080"/>
        <c:crosses val="autoZero"/>
        <c:auto val="1"/>
        <c:lblAlgn val="ctr"/>
        <c:lblOffset val="100"/>
        <c:noMultiLvlLbl val="0"/>
      </c:catAx>
      <c:valAx>
        <c:axId val="72373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733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'결과시트(6)'!$B$83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'결과시트(6)'!$B$96:$B$107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D-4B4A-BCE4-803298C06ABA}"/>
            </c:ext>
          </c:extLst>
        </c:ser>
        <c:ser>
          <c:idx val="1"/>
          <c:order val="1"/>
          <c:tx>
            <c:strRef>
              <c:f>'결과시트(6)'!$C$83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'결과시트(6)'!$C$96:$C$107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FD-4B4A-BCE4-803298C06ABA}"/>
            </c:ext>
          </c:extLst>
        </c:ser>
        <c:ser>
          <c:idx val="2"/>
          <c:order val="2"/>
          <c:tx>
            <c:strRef>
              <c:f>'결과시트(6)'!$D$83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'결과시트(6)'!$D$96:$D$107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FD-4B4A-BCE4-803298C06ABA}"/>
            </c:ext>
          </c:extLst>
        </c:ser>
        <c:ser>
          <c:idx val="3"/>
          <c:order val="3"/>
          <c:tx>
            <c:strRef>
              <c:f>'결과시트(6)'!$E$83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'결과시트(6)'!$E$96:$E$107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FD-4B4A-BCE4-803298C06ABA}"/>
            </c:ext>
          </c:extLst>
        </c:ser>
        <c:ser>
          <c:idx val="4"/>
          <c:order val="4"/>
          <c:tx>
            <c:strRef>
              <c:f>'결과시트(6)'!$F$83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'결과시트(6)'!$F$96:$F$107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FD-4B4A-BCE4-803298C06ABA}"/>
            </c:ext>
          </c:extLst>
        </c:ser>
        <c:ser>
          <c:idx val="5"/>
          <c:order val="5"/>
          <c:tx>
            <c:strRef>
              <c:f>'결과시트(6)'!$G$83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'결과시트(6)'!$G$96:$G$107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FD-4B4A-BCE4-803298C06ABA}"/>
            </c:ext>
          </c:extLst>
        </c:ser>
        <c:ser>
          <c:idx val="6"/>
          <c:order val="6"/>
          <c:tx>
            <c:strRef>
              <c:f>'결과시트(6)'!$H$83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'결과시트(6)'!$H$96:$H$107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FD-4B4A-BCE4-803298C06ABA}"/>
            </c:ext>
          </c:extLst>
        </c:ser>
        <c:ser>
          <c:idx val="7"/>
          <c:order val="7"/>
          <c:tx>
            <c:strRef>
              <c:f>'결과시트(6)'!$I$83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'결과시트(6)'!$I$96:$I$107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FD-4B4A-BCE4-803298C06ABA}"/>
            </c:ext>
          </c:extLst>
        </c:ser>
        <c:ser>
          <c:idx val="8"/>
          <c:order val="8"/>
          <c:tx>
            <c:strRef>
              <c:f>'결과시트(6)'!$J$83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'결과시트(6)'!$J$96:$J$107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FD-4B4A-BCE4-803298C06ABA}"/>
            </c:ext>
          </c:extLst>
        </c:ser>
        <c:ser>
          <c:idx val="9"/>
          <c:order val="9"/>
          <c:tx>
            <c:strRef>
              <c:f>'결과시트(6)'!$K$83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'결과시트(6)'!$K$96:$K$107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CFD-4B4A-BCE4-803298C06ABA}"/>
            </c:ext>
          </c:extLst>
        </c:ser>
        <c:ser>
          <c:idx val="10"/>
          <c:order val="10"/>
          <c:tx>
            <c:strRef>
              <c:f>'결과시트(6)'!$L$83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'결과시트(6)'!$L$96:$L$107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FD-4B4A-BCE4-803298C06ABA}"/>
            </c:ext>
          </c:extLst>
        </c:ser>
        <c:ser>
          <c:idx val="11"/>
          <c:order val="11"/>
          <c:tx>
            <c:strRef>
              <c:f>'결과시트(6)'!$M$83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'결과시트(6)'!$A$96:$A$107</c:f>
              <c:strCache>
                <c:ptCount val="12"/>
                <c:pt idx="0">
                  <c:v>M(스트로크 시작지역)</c:v>
                </c:pt>
                <c:pt idx="1">
                  <c:v>N(스트로크 시작지역)</c:v>
                </c:pt>
                <c:pt idx="2">
                  <c:v>O(스트로크 시작지역)</c:v>
                </c:pt>
                <c:pt idx="3">
                  <c:v>P(스트로크 시작지역)</c:v>
                </c:pt>
                <c:pt idx="4">
                  <c:v>Q(스트로크 시작지역)</c:v>
                </c:pt>
                <c:pt idx="5">
                  <c:v>R(스트로크 시작지역)</c:v>
                </c:pt>
                <c:pt idx="6">
                  <c:v>S(스트로크 시작지역)</c:v>
                </c:pt>
                <c:pt idx="7">
                  <c:v>T(스트로크 시작지역)</c:v>
                </c:pt>
                <c:pt idx="8">
                  <c:v>U(스트로크 시작지역)</c:v>
                </c:pt>
                <c:pt idx="9">
                  <c:v>V(스트로크 시작지역)</c:v>
                </c:pt>
                <c:pt idx="10">
                  <c:v>W(스트로크 시작지역)</c:v>
                </c:pt>
                <c:pt idx="11">
                  <c:v>X(스트로크 시작지역)</c:v>
                </c:pt>
              </c:strCache>
            </c:strRef>
          </c:cat>
          <c:val>
            <c:numRef>
              <c:f>'결과시트(6)'!$M$96:$M$107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CFD-4B4A-BCE4-803298C06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6985744"/>
        <c:axId val="316985088"/>
      </c:barChart>
      <c:catAx>
        <c:axId val="316985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985088"/>
        <c:crosses val="autoZero"/>
        <c:auto val="1"/>
        <c:lblAlgn val="ctr"/>
        <c:lblOffset val="100"/>
        <c:noMultiLvlLbl val="0"/>
      </c:catAx>
      <c:valAx>
        <c:axId val="31698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98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'결과시트(6)'!$A$23</c:f>
              <c:strCache>
                <c:ptCount val="1"/>
                <c:pt idx="0">
                  <c:v>Hary Susanto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'결과시트(6)'!$B$22:$I$22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'결과시트(6)'!$B$23:$I$23</c:f>
              <c:numCache>
                <c:formatCode>General</c:formatCode>
                <c:ptCount val="8"/>
                <c:pt idx="0">
                  <c:v>3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4-405F-AE30-257975223F66}"/>
            </c:ext>
          </c:extLst>
        </c:ser>
        <c:ser>
          <c:idx val="1"/>
          <c:order val="1"/>
          <c:tx>
            <c:strRef>
              <c:f>'결과시트(6)'!$A$24</c:f>
              <c:strCache>
                <c:ptCount val="1"/>
                <c:pt idx="0">
                  <c:v>Leani Ratri Oktila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'결과시트(6)'!$B$22:$I$22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'결과시트(6)'!$B$24:$I$24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6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B4-405F-AE30-257975223F66}"/>
            </c:ext>
          </c:extLst>
        </c:ser>
        <c:ser>
          <c:idx val="2"/>
          <c:order val="2"/>
          <c:tx>
            <c:strRef>
              <c:f>'결과시트(6)'!$A$25</c:f>
              <c:strCache>
                <c:ptCount val="1"/>
                <c:pt idx="0">
                  <c:v>Yang Juanyuan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'결과시트(6)'!$B$22:$I$22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'결과시트(6)'!$B$25:$I$25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B4-405F-AE30-257975223F66}"/>
            </c:ext>
          </c:extLst>
        </c:ser>
        <c:ser>
          <c:idx val="3"/>
          <c:order val="3"/>
          <c:tx>
            <c:strRef>
              <c:f>'결과시트(6)'!$A$26</c:f>
              <c:strCache>
                <c:ptCount val="1"/>
                <c:pt idx="0">
                  <c:v>Yang Qiuxia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'결과시트(6)'!$B$22:$I$22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'결과시트(6)'!$B$26:$I$26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B4-405F-AE30-257975223F6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44481248"/>
        <c:axId val="744481576"/>
      </c:barChart>
      <c:catAx>
        <c:axId val="74448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4481576"/>
        <c:crosses val="autoZero"/>
        <c:auto val="1"/>
        <c:lblAlgn val="ctr"/>
        <c:lblOffset val="100"/>
        <c:noMultiLvlLbl val="0"/>
      </c:catAx>
      <c:valAx>
        <c:axId val="7444815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4448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'결과시트(6)'!$A$30</c:f>
              <c:strCache>
                <c:ptCount val="1"/>
                <c:pt idx="0">
                  <c:v>Hary Susanto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'결과시트(6)'!$B$29:$I$29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'결과시트(6)'!$B$30:$I$30</c:f>
              <c:numCache>
                <c:formatCode>0.0%</c:formatCode>
                <c:ptCount val="8"/>
                <c:pt idx="0">
                  <c:v>0.15789473684210525</c:v>
                </c:pt>
                <c:pt idx="1">
                  <c:v>0</c:v>
                </c:pt>
                <c:pt idx="2">
                  <c:v>0.45161290322580644</c:v>
                </c:pt>
                <c:pt idx="3">
                  <c:v>0</c:v>
                </c:pt>
                <c:pt idx="4">
                  <c:v>0</c:v>
                </c:pt>
                <c:pt idx="5">
                  <c:v>0.125</c:v>
                </c:pt>
                <c:pt idx="6">
                  <c:v>0.125</c:v>
                </c:pt>
                <c:pt idx="7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AC-4E4A-B48A-32B3FE37B6CA}"/>
            </c:ext>
          </c:extLst>
        </c:ser>
        <c:ser>
          <c:idx val="1"/>
          <c:order val="1"/>
          <c:tx>
            <c:strRef>
              <c:f>'결과시트(6)'!$A$31</c:f>
              <c:strCache>
                <c:ptCount val="1"/>
                <c:pt idx="0">
                  <c:v>Leani Ratri Oktila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'결과시트(6)'!$B$29:$I$29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'결과시트(6)'!$B$31:$I$31</c:f>
              <c:numCache>
                <c:formatCode>0.0%</c:formatCode>
                <c:ptCount val="8"/>
                <c:pt idx="0">
                  <c:v>0.16666666666666666</c:v>
                </c:pt>
                <c:pt idx="1">
                  <c:v>0</c:v>
                </c:pt>
                <c:pt idx="2">
                  <c:v>0.66666666666666663</c:v>
                </c:pt>
                <c:pt idx="3">
                  <c:v>0.33333333333333331</c:v>
                </c:pt>
                <c:pt idx="4">
                  <c:v>0.5</c:v>
                </c:pt>
                <c:pt idx="5">
                  <c:v>7.407407407407407E-2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AC-4E4A-B48A-32B3FE37B6CA}"/>
            </c:ext>
          </c:extLst>
        </c:ser>
        <c:ser>
          <c:idx val="2"/>
          <c:order val="2"/>
          <c:tx>
            <c:strRef>
              <c:f>'결과시트(6)'!$A$32</c:f>
              <c:strCache>
                <c:ptCount val="1"/>
                <c:pt idx="0">
                  <c:v>Yang Juanyuan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'결과시트(6)'!$B$29:$I$29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'결과시트(6)'!$B$32:$I$32</c:f>
              <c:numCache>
                <c:formatCode>0.0%</c:formatCode>
                <c:ptCount val="8"/>
                <c:pt idx="0">
                  <c:v>0.14285714285714285</c:v>
                </c:pt>
                <c:pt idx="1">
                  <c:v>0.2857142857142857</c:v>
                </c:pt>
                <c:pt idx="2">
                  <c:v>0.25</c:v>
                </c:pt>
                <c:pt idx="3">
                  <c:v>0</c:v>
                </c:pt>
                <c:pt idx="4">
                  <c:v>0</c:v>
                </c:pt>
                <c:pt idx="5">
                  <c:v>0.17499999999999999</c:v>
                </c:pt>
                <c:pt idx="6">
                  <c:v>0.1875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AC-4E4A-B48A-32B3FE37B6CA}"/>
            </c:ext>
          </c:extLst>
        </c:ser>
        <c:ser>
          <c:idx val="3"/>
          <c:order val="3"/>
          <c:tx>
            <c:strRef>
              <c:f>'결과시트(6)'!$A$33</c:f>
              <c:strCache>
                <c:ptCount val="1"/>
                <c:pt idx="0">
                  <c:v>Yang Qiuxia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'결과시트(6)'!$B$29:$I$29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'결과시트(6)'!$B$33:$I$33</c:f>
              <c:numCache>
                <c:formatCode>0.0%</c:formatCode>
                <c:ptCount val="8"/>
                <c:pt idx="0">
                  <c:v>0.125</c:v>
                </c:pt>
                <c:pt idx="1">
                  <c:v>0</c:v>
                </c:pt>
                <c:pt idx="2">
                  <c:v>0.33333333333333331</c:v>
                </c:pt>
                <c:pt idx="3">
                  <c:v>0</c:v>
                </c:pt>
                <c:pt idx="4">
                  <c:v>0</c:v>
                </c:pt>
                <c:pt idx="5">
                  <c:v>8.1081081081081086E-2</c:v>
                </c:pt>
                <c:pt idx="6">
                  <c:v>0.14285714285714285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AC-4E4A-B48A-32B3FE37B6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31058296"/>
        <c:axId val="731053704"/>
      </c:barChart>
      <c:catAx>
        <c:axId val="73105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053704"/>
        <c:crosses val="autoZero"/>
        <c:auto val="1"/>
        <c:lblAlgn val="ctr"/>
        <c:lblOffset val="100"/>
        <c:noMultiLvlLbl val="0"/>
      </c:catAx>
      <c:valAx>
        <c:axId val="73105370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731058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'결과시트(6)'!$A$43</c:f>
              <c:strCache>
                <c:ptCount val="1"/>
                <c:pt idx="0">
                  <c:v>1팀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'결과시트(6)'!$B$42:$AJ$42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cat>
          <c:val>
            <c:numRef>
              <c:f>'결과시트(6)'!$B$43:$AJ$43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16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20</c:v>
                </c:pt>
                <c:pt idx="34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0A-42AD-83BC-D372A77FDA60}"/>
            </c:ext>
          </c:extLst>
        </c:ser>
        <c:ser>
          <c:idx val="1"/>
          <c:order val="1"/>
          <c:tx>
            <c:strRef>
              <c:f>'결과시트(6)'!$A$44</c:f>
              <c:strCache>
                <c:ptCount val="1"/>
                <c:pt idx="0">
                  <c:v>2팀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'결과시트(6)'!$B$42:$AJ$42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cat>
          <c:val>
            <c:numRef>
              <c:f>'결과시트(6)'!$B$44:$AJ$44</c:f>
              <c:numCache>
                <c:formatCode>General</c:formatCode>
                <c:ptCount val="3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11</c:v>
                </c:pt>
                <c:pt idx="25">
                  <c:v>11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13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0A-42AD-83BC-D372A77FDA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839096032"/>
        <c:axId val="839089800"/>
      </c:lineChart>
      <c:catAx>
        <c:axId val="83909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9089800"/>
        <c:crosses val="autoZero"/>
        <c:auto val="1"/>
        <c:lblAlgn val="ctr"/>
        <c:lblOffset val="100"/>
        <c:noMultiLvlLbl val="0"/>
      </c:catAx>
      <c:valAx>
        <c:axId val="839089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909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'결과시트(6)'!$A$55</c:f>
              <c:strCache>
                <c:ptCount val="1"/>
                <c:pt idx="0">
                  <c:v>1팀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'결과시트(6)'!$B$54:$AJ$54</c:f>
              <c:numCache>
                <c:formatCode>General</c:formatCode>
                <c:ptCount val="35"/>
                <c:pt idx="0">
                  <c:v>37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42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46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65</c:v>
                </c:pt>
                <c:pt idx="29">
                  <c:v>66</c:v>
                </c:pt>
                <c:pt idx="30">
                  <c:v>67</c:v>
                </c:pt>
                <c:pt idx="31">
                  <c:v>68</c:v>
                </c:pt>
                <c:pt idx="32">
                  <c:v>69</c:v>
                </c:pt>
                <c:pt idx="33">
                  <c:v>70</c:v>
                </c:pt>
                <c:pt idx="34">
                  <c:v>71</c:v>
                </c:pt>
              </c:numCache>
            </c:numRef>
          </c:cat>
          <c:val>
            <c:numRef>
              <c:f>'결과시트(6)'!$B$55:$AJ$55</c:f>
              <c:numCache>
                <c:formatCode>General</c:formatCode>
                <c:ptCount val="3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17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20</c:v>
                </c:pt>
                <c:pt idx="34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FF-47A7-9B68-A27C18D037F4}"/>
            </c:ext>
          </c:extLst>
        </c:ser>
        <c:ser>
          <c:idx val="1"/>
          <c:order val="1"/>
          <c:tx>
            <c:strRef>
              <c:f>'결과시트(6)'!$A$56</c:f>
              <c:strCache>
                <c:ptCount val="1"/>
                <c:pt idx="0">
                  <c:v>2팀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'결과시트(6)'!$B$54:$AJ$54</c:f>
              <c:numCache>
                <c:formatCode>General</c:formatCode>
                <c:ptCount val="35"/>
                <c:pt idx="0">
                  <c:v>37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42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46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65</c:v>
                </c:pt>
                <c:pt idx="29">
                  <c:v>66</c:v>
                </c:pt>
                <c:pt idx="30">
                  <c:v>67</c:v>
                </c:pt>
                <c:pt idx="31">
                  <c:v>68</c:v>
                </c:pt>
                <c:pt idx="32">
                  <c:v>69</c:v>
                </c:pt>
                <c:pt idx="33">
                  <c:v>70</c:v>
                </c:pt>
                <c:pt idx="34">
                  <c:v>71</c:v>
                </c:pt>
              </c:numCache>
            </c:numRef>
          </c:cat>
          <c:val>
            <c:numRef>
              <c:f>'결과시트(6)'!$B$56:$AJ$56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9</c:v>
                </c:pt>
                <c:pt idx="22">
                  <c:v>10</c:v>
                </c:pt>
                <c:pt idx="23">
                  <c:v>10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13</c:v>
                </c:pt>
                <c:pt idx="32">
                  <c:v>14</c:v>
                </c:pt>
                <c:pt idx="33">
                  <c:v>14</c:v>
                </c:pt>
                <c:pt idx="3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FF-47A7-9B68-A27C18D037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723862776"/>
        <c:axId val="723863104"/>
      </c:lineChart>
      <c:catAx>
        <c:axId val="723862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863104"/>
        <c:crosses val="autoZero"/>
        <c:auto val="1"/>
        <c:lblAlgn val="ctr"/>
        <c:lblOffset val="100"/>
        <c:noMultiLvlLbl val="0"/>
      </c:catAx>
      <c:valAx>
        <c:axId val="72386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862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'결과시트(6)'!$A$61</c:f>
              <c:strCache>
                <c:ptCount val="1"/>
                <c:pt idx="0">
                  <c:v>득점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'결과시트(6)'!$B$60:$I$60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'결과시트(6)'!$B$61:$I$61</c:f>
              <c:numCache>
                <c:formatCode>General</c:formatCode>
                <c:ptCount val="8"/>
                <c:pt idx="0">
                  <c:v>5</c:v>
                </c:pt>
                <c:pt idx="1">
                  <c:v>0</c:v>
                </c:pt>
                <c:pt idx="2">
                  <c:v>20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8-4BEC-BA56-64C87FA48975}"/>
            </c:ext>
          </c:extLst>
        </c:ser>
        <c:ser>
          <c:idx val="1"/>
          <c:order val="1"/>
          <c:tx>
            <c:strRef>
              <c:f>'결과시트(6)'!$A$62</c:f>
              <c:strCache>
                <c:ptCount val="1"/>
                <c:pt idx="0">
                  <c:v>실점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'결과시트(6)'!$B$60:$I$60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'결과시트(6)'!$B$62:$I$62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18-4BEC-BA56-64C87FA48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6252184"/>
        <c:axId val="726248248"/>
      </c:radarChart>
      <c:catAx>
        <c:axId val="72625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6248248"/>
        <c:crosses val="autoZero"/>
        <c:auto val="1"/>
        <c:lblAlgn val="ctr"/>
        <c:lblOffset val="100"/>
        <c:noMultiLvlLbl val="0"/>
      </c:catAx>
      <c:valAx>
        <c:axId val="7262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625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'결과시트(6)'!$A$66</c:f>
              <c:strCache>
                <c:ptCount val="1"/>
                <c:pt idx="0">
                  <c:v>득점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'결과시트(6)'!$B$65:$I$65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'결과시트(6)'!$B$66:$I$66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D-44F1-A6A4-FD3F7C92C650}"/>
            </c:ext>
          </c:extLst>
        </c:ser>
        <c:ser>
          <c:idx val="1"/>
          <c:order val="1"/>
          <c:tx>
            <c:strRef>
              <c:f>'결과시트(6)'!$A$67</c:f>
              <c:strCache>
                <c:ptCount val="1"/>
                <c:pt idx="0">
                  <c:v>실점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'결과시트(6)'!$B$65:$I$65</c:f>
              <c:strCache>
                <c:ptCount val="8"/>
                <c:pt idx="0">
                  <c:v>드롭샷</c:v>
                </c:pt>
                <c:pt idx="1">
                  <c:v>하이클리어</c:v>
                </c:pt>
                <c:pt idx="2">
                  <c:v>스매쉬</c:v>
                </c:pt>
                <c:pt idx="3">
                  <c:v>헤어핀</c:v>
                </c:pt>
                <c:pt idx="4">
                  <c:v>푸쉬</c:v>
                </c:pt>
                <c:pt idx="5">
                  <c:v>리시브</c:v>
                </c:pt>
                <c:pt idx="6">
                  <c:v>서브</c:v>
                </c:pt>
                <c:pt idx="7">
                  <c:v>드라이브</c:v>
                </c:pt>
              </c:strCache>
            </c:strRef>
          </c:cat>
          <c:val>
            <c:numRef>
              <c:f>'결과시트(6)'!$B$67:$I$67</c:f>
              <c:numCache>
                <c:formatCode>General</c:formatCode>
                <c:ptCount val="8"/>
                <c:pt idx="0">
                  <c:v>5</c:v>
                </c:pt>
                <c:pt idx="1">
                  <c:v>0</c:v>
                </c:pt>
                <c:pt idx="2">
                  <c:v>20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D-44F1-A6A4-FD3F7C92C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065768"/>
        <c:axId val="839066096"/>
      </c:radarChart>
      <c:catAx>
        <c:axId val="83906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9066096"/>
        <c:crosses val="autoZero"/>
        <c:auto val="1"/>
        <c:lblAlgn val="ctr"/>
        <c:lblOffset val="100"/>
        <c:noMultiLvlLbl val="0"/>
      </c:catAx>
      <c:valAx>
        <c:axId val="8390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906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1</a:t>
            </a:r>
            <a:r>
              <a:rPr lang="ko-KR" altLang="ko-KR" sz="1400" b="0" i="0" baseline="0" dirty="0">
                <a:effectLst/>
              </a:rPr>
              <a:t>팀 득 </a:t>
            </a:r>
            <a:r>
              <a:rPr lang="en-US" altLang="ko-KR" sz="1400" b="0" i="0" baseline="0" dirty="0">
                <a:effectLst/>
              </a:rPr>
              <a:t>· </a:t>
            </a:r>
            <a:r>
              <a:rPr lang="ko-KR" altLang="ko-KR" sz="1400" b="0" i="0" baseline="0" dirty="0">
                <a:effectLst/>
              </a:rPr>
              <a:t>실점 필드</a:t>
            </a:r>
            <a:endParaRPr lang="ko-KR" altLang="ko-KR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'결과시트(6)'!$A$89</c:f>
              <c:strCache>
                <c:ptCount val="1"/>
                <c:pt idx="0">
                  <c:v>스매쉬 득점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'결과시트(6)'!$B$88:$Y$88</c:f>
              <c:strCache>
                <c:ptCount val="2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</c:strCache>
            </c:strRef>
          </c:cat>
          <c:val>
            <c:numRef>
              <c:f>'결과시트(6)'!$B$89:$Y$89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31-4FD6-AAD0-54DCBE23FEBE}"/>
            </c:ext>
          </c:extLst>
        </c:ser>
        <c:ser>
          <c:idx val="1"/>
          <c:order val="1"/>
          <c:tx>
            <c:strRef>
              <c:f>'결과시트(6)'!$A$90</c:f>
              <c:strCache>
                <c:ptCount val="1"/>
                <c:pt idx="0">
                  <c:v>리시브 실점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'결과시트(6)'!$B$88:$Y$88</c:f>
              <c:strCache>
                <c:ptCount val="2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</c:strCache>
            </c:strRef>
          </c:cat>
          <c:val>
            <c:numRef>
              <c:f>'결과시트(6)'!$B$90:$Y$90</c:f>
              <c:numCache>
                <c:formatCode>General</c:formatCode>
                <c:ptCount val="2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31-4FD6-AAD0-54DCBE23F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9066752"/>
        <c:axId val="839067080"/>
      </c:barChart>
      <c:catAx>
        <c:axId val="83906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9067080"/>
        <c:crosses val="autoZero"/>
        <c:auto val="1"/>
        <c:lblAlgn val="ctr"/>
        <c:lblOffset val="100"/>
        <c:noMultiLvlLbl val="0"/>
      </c:catAx>
      <c:valAx>
        <c:axId val="83906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906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</a:t>
            </a:r>
            <a:r>
              <a:rPr lang="ko-KR" altLang="en-US" dirty="0"/>
              <a:t>팀 득 </a:t>
            </a:r>
            <a:r>
              <a:rPr lang="en-US" altLang="ko-KR" dirty="0"/>
              <a:t>· </a:t>
            </a:r>
            <a:r>
              <a:rPr lang="ko-KR" altLang="en-US" dirty="0"/>
              <a:t>실점 필드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'결과시트(6)'!$A$94</c:f>
              <c:strCache>
                <c:ptCount val="1"/>
                <c:pt idx="0">
                  <c:v>리시브 득점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'결과시트(6)'!$B$93:$Y$93</c:f>
              <c:strCache>
                <c:ptCount val="2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</c:strCache>
            </c:strRef>
          </c:cat>
          <c:val>
            <c:numRef>
              <c:f>'결과시트(6)'!$B$94:$Y$94</c:f>
              <c:numCache>
                <c:formatCode>General</c:formatCode>
                <c:ptCount val="2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3-4A98-9E7A-963A7563CA42}"/>
            </c:ext>
          </c:extLst>
        </c:ser>
        <c:ser>
          <c:idx val="1"/>
          <c:order val="1"/>
          <c:tx>
            <c:strRef>
              <c:f>'결과시트(6)'!$A$95</c:f>
              <c:strCache>
                <c:ptCount val="1"/>
                <c:pt idx="0">
                  <c:v>스매쉬 실점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'결과시트(6)'!$B$93:$Y$93</c:f>
              <c:strCache>
                <c:ptCount val="2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</c:strCache>
            </c:strRef>
          </c:cat>
          <c:val>
            <c:numRef>
              <c:f>'결과시트(6)'!$B$95:$Y$95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0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13-4A98-9E7A-963A7563C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1207040"/>
        <c:axId val="731204744"/>
      </c:barChart>
      <c:catAx>
        <c:axId val="73120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204744"/>
        <c:crosses val="autoZero"/>
        <c:auto val="1"/>
        <c:lblAlgn val="ctr"/>
        <c:lblOffset val="100"/>
        <c:noMultiLvlLbl val="0"/>
      </c:catAx>
      <c:valAx>
        <c:axId val="731204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20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B21CC-79A1-4B50-A62F-195377FB3897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2CB2E-4A57-42F0-A617-10940FD57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5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4B239-3B1D-4659-8EB7-E1EA573C06F5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ABB8-9536-409E-85F2-610683E14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1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7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3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1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D7E1-5FF4-4E94-9CE2-DCF96F0EC13C}" type="datetimeFigureOut">
              <a:rPr lang="ko-KR" altLang="en-US" smtClean="0"/>
              <a:t>2018. 9. 28.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A4B5-1417-4BF7-BB12-A489CCCB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6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0939AF-1ED1-CC4D-8D08-1BFC2EFC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027134"/>
            <a:ext cx="2514600" cy="59620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837420"/>
            <a:ext cx="5829300" cy="1499380"/>
          </a:xfrm>
        </p:spPr>
        <p:txBody>
          <a:bodyPr anchor="ctr">
            <a:normAutofit/>
          </a:bodyPr>
          <a:lstStyle/>
          <a:p>
            <a:r>
              <a:rPr lang="ko-KR" altLang="en-US" sz="6000" b="1" dirty="0"/>
              <a:t>경기분석 보고서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12604"/>
              </p:ext>
            </p:extLst>
          </p:nvPr>
        </p:nvGraphicFramePr>
        <p:xfrm>
          <a:off x="3744686" y="8443229"/>
          <a:ext cx="2997200" cy="141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795683736"/>
                    </a:ext>
                  </a:extLst>
                </a:gridCol>
              </a:tblGrid>
              <a:tr h="253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대회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: 2017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년 울산세계선수권대회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16"/>
                  </a:ext>
                </a:extLst>
              </a:tr>
              <a:tr h="253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XD SU3-SU5</a:t>
                      </a:r>
                      <a:r>
                        <a:rPr lang="en-US" sz="1400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Final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785576"/>
                  </a:ext>
                </a:extLst>
              </a:tr>
              <a:tr h="253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선수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Hary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Susanto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400" u="none" strike="noStrike" dirty="0" err="1">
                          <a:effectLst/>
                          <a:latin typeface="+mn-ea"/>
                          <a:ea typeface="+mn-ea"/>
                        </a:rPr>
                        <a:t>Leani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u="none" strike="noStrike" dirty="0" err="1">
                          <a:effectLst/>
                          <a:latin typeface="+mn-ea"/>
                          <a:ea typeface="+mn-ea"/>
                        </a:rPr>
                        <a:t>Ratri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u="none" strike="noStrike" dirty="0" err="1">
                          <a:effectLst/>
                          <a:latin typeface="+mn-ea"/>
                          <a:ea typeface="+mn-ea"/>
                        </a:rPr>
                        <a:t>Oktila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Yang </a:t>
                      </a:r>
                      <a:r>
                        <a:rPr lang="en-US" altLang="ko-KR" sz="1400" u="none" strike="noStrike" dirty="0" err="1">
                          <a:effectLst/>
                          <a:latin typeface="+mn-ea"/>
                          <a:ea typeface="+mn-ea"/>
                        </a:rPr>
                        <a:t>Juanyuan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u="none" strike="noStrike" baseline="0" dirty="0">
                          <a:effectLst/>
                          <a:latin typeface="+mn-ea"/>
                          <a:ea typeface="+mn-ea"/>
                        </a:rPr>
                        <a:t> Yang </a:t>
                      </a:r>
                      <a:r>
                        <a:rPr lang="en-US" altLang="ko-KR" sz="1400" u="none" strike="noStrike" baseline="0" dirty="0" err="1">
                          <a:effectLst/>
                          <a:latin typeface="+mn-ea"/>
                          <a:ea typeface="+mn-ea"/>
                        </a:rPr>
                        <a:t>Qiuxia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559590"/>
                  </a:ext>
                </a:extLst>
              </a:tr>
              <a:tr h="253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보고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단국대학교 스포츠정보과학실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54248"/>
                  </a:ext>
                </a:extLst>
              </a:tr>
            </a:tbl>
          </a:graphicData>
        </a:graphic>
      </p:graphicFrame>
      <p:pic>
        <p:nvPicPr>
          <p:cNvPr id="9" name="그림 8" descr="page8image1797792">
            <a:extLst>
              <a:ext uri="{FF2B5EF4-FFF2-40B4-BE49-F238E27FC236}">
                <a16:creationId xmlns:a16="http://schemas.microsoft.com/office/drawing/2014/main" id="{4FD60FF9-4801-E549-A165-5A7AFDB2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5666"/>
            <a:ext cx="3200400" cy="81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2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362857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>
              <a:buFont typeface="+mj-lt"/>
              <a:buAutoNum type="romanUcPeriod" startAt="6"/>
            </a:pPr>
            <a:r>
              <a:rPr lang="ko-KR" altLang="en-US" sz="2000" b="1" dirty="0">
                <a:latin typeface="+mj-ea"/>
                <a:ea typeface="+mj-ea"/>
              </a:rPr>
              <a:t>결론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923B6-E583-E14F-9ECC-BCDAF6BEC7D3}"/>
              </a:ext>
            </a:extLst>
          </p:cNvPr>
          <p:cNvSpPr txBox="1"/>
          <p:nvPr/>
        </p:nvSpPr>
        <p:spPr>
          <a:xfrm>
            <a:off x="694505" y="823980"/>
            <a:ext cx="20867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Hary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Susanto</a:t>
            </a:r>
            <a:r>
              <a:rPr lang="en-US" altLang="ko-KR" sz="1600" dirty="0"/>
              <a:t>(1</a:t>
            </a:r>
            <a:r>
              <a:rPr lang="ko-KR" altLang="en-US" sz="1600" dirty="0"/>
              <a:t>팀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758F72-C7DC-5841-BEC9-31D28B7B1390}"/>
              </a:ext>
            </a:extLst>
          </p:cNvPr>
          <p:cNvSpPr txBox="1"/>
          <p:nvPr/>
        </p:nvSpPr>
        <p:spPr>
          <a:xfrm>
            <a:off x="973907" y="1344168"/>
            <a:ext cx="590539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+mn-ea"/>
              </a:rPr>
              <a:t>Hary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Susanto</a:t>
            </a:r>
            <a:r>
              <a:rPr lang="ko-KR" altLang="en-US" sz="1400" dirty="0">
                <a:latin typeface="+mn-ea"/>
              </a:rPr>
              <a:t>선수는 주로 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득점 시에는 </a:t>
            </a:r>
            <a:r>
              <a:rPr lang="ko-KR" altLang="en-US" sz="1400" dirty="0" err="1">
                <a:solidFill>
                  <a:srgbClr val="5E9CD3"/>
                </a:solidFill>
                <a:latin typeface="+mn-ea"/>
              </a:rPr>
              <a:t>스매쉬를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5E9CD3"/>
                </a:solidFill>
                <a:latin typeface="+mn-ea"/>
              </a:rPr>
              <a:t>c, d, v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보내고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실점 시에는 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리시브가 </a:t>
            </a:r>
            <a:r>
              <a:rPr lang="en-US" altLang="ko-KR" sz="1400" dirty="0">
                <a:solidFill>
                  <a:srgbClr val="EB7D3C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 들어 왔을 때  실점을 하였다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또한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공격방향이 위에서 아래 일 때는 스트로크를</a:t>
            </a:r>
            <a:r>
              <a:rPr lang="en-US" altLang="ko-KR" sz="1400" dirty="0">
                <a:latin typeface="+mn-ea"/>
              </a:rPr>
              <a:t> a</a:t>
            </a:r>
            <a:r>
              <a:rPr lang="ko-KR" altLang="en-US" sz="1400" dirty="0">
                <a:latin typeface="+mn-ea"/>
              </a:rPr>
              <a:t>필드에서</a:t>
            </a:r>
            <a:r>
              <a:rPr lang="en-US" altLang="ko-KR" sz="1400" dirty="0">
                <a:latin typeface="+mn-ea"/>
              </a:rPr>
              <a:t> u</a:t>
            </a:r>
            <a:r>
              <a:rPr lang="ko-KR" altLang="en-US" sz="1400" dirty="0">
                <a:latin typeface="+mn-ea"/>
              </a:rPr>
              <a:t>필드</a:t>
            </a:r>
            <a:r>
              <a:rPr lang="en-US" altLang="ko-KR" sz="1400" dirty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d</a:t>
            </a:r>
            <a:r>
              <a:rPr lang="ko-KR" altLang="en-US" sz="1400" dirty="0">
                <a:latin typeface="+mn-ea"/>
              </a:rPr>
              <a:t>필드에서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필드로 보내고 아래에서 위 일 때는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하이클리어와</a:t>
            </a:r>
            <a:r>
              <a:rPr lang="ko-KR" altLang="en-US" sz="1400" dirty="0">
                <a:latin typeface="+mn-ea"/>
              </a:rPr>
              <a:t> 리시브를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u</a:t>
            </a:r>
            <a:r>
              <a:rPr lang="ko-KR" altLang="en-US" sz="1400" dirty="0">
                <a:latin typeface="+mn-ea"/>
              </a:rPr>
              <a:t>필드에서 </a:t>
            </a:r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필드로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스매쉬와</a:t>
            </a:r>
            <a:r>
              <a:rPr lang="ko-KR" altLang="en-US" sz="1400" dirty="0">
                <a:latin typeface="+mn-ea"/>
              </a:rPr>
              <a:t> 리시브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드라이브를 </a:t>
            </a:r>
            <a:r>
              <a:rPr lang="en-US" altLang="ko-KR" sz="1400" dirty="0">
                <a:latin typeface="+mn-ea"/>
              </a:rPr>
              <a:t>u</a:t>
            </a:r>
            <a:r>
              <a:rPr lang="ko-KR" altLang="en-US" sz="1400" dirty="0">
                <a:latin typeface="+mn-ea"/>
              </a:rPr>
              <a:t>필드에서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</a:t>
            </a:r>
            <a:r>
              <a:rPr lang="ko-KR" altLang="en-US" sz="1400" dirty="0">
                <a:latin typeface="+mn-ea"/>
              </a:rPr>
              <a:t>필드로 보낸다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2ABE4-FB79-1448-9CEC-F85F4618D828}"/>
              </a:ext>
            </a:extLst>
          </p:cNvPr>
          <p:cNvSpPr txBox="1"/>
          <p:nvPr/>
        </p:nvSpPr>
        <p:spPr>
          <a:xfrm>
            <a:off x="777180" y="5697007"/>
            <a:ext cx="22010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Leani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Ratri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Oktila</a:t>
            </a:r>
            <a:r>
              <a:rPr lang="en-US" altLang="ko-KR" sz="1600" dirty="0"/>
              <a:t>(1</a:t>
            </a:r>
            <a:r>
              <a:rPr lang="ko-KR" altLang="en-US" sz="1600" dirty="0"/>
              <a:t>팀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44CE0-EA8F-D24C-8B24-CE94954C2669}"/>
              </a:ext>
            </a:extLst>
          </p:cNvPr>
          <p:cNvSpPr txBox="1"/>
          <p:nvPr/>
        </p:nvSpPr>
        <p:spPr>
          <a:xfrm>
            <a:off x="1056581" y="6217195"/>
            <a:ext cx="55435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+mn-ea"/>
              </a:rPr>
              <a:t>Leani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Ratri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Oktila</a:t>
            </a:r>
            <a:r>
              <a:rPr lang="ko-KR" altLang="en-US" sz="1400" dirty="0">
                <a:latin typeface="+mn-ea"/>
              </a:rPr>
              <a:t>선수는 주로 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득점 시에는 </a:t>
            </a:r>
            <a:r>
              <a:rPr lang="ko-KR" altLang="en-US" sz="1400" dirty="0" err="1">
                <a:solidFill>
                  <a:srgbClr val="5E9CD3"/>
                </a:solidFill>
                <a:latin typeface="+mn-ea"/>
              </a:rPr>
              <a:t>스매쉬를</a:t>
            </a:r>
            <a:endParaRPr lang="en-US" altLang="ko-KR" sz="1400" dirty="0">
              <a:solidFill>
                <a:srgbClr val="5E9CD3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E9CD3"/>
                </a:solidFill>
                <a:latin typeface="+mn-ea"/>
              </a:rPr>
              <a:t>c, d, v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보내고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실점 시에는 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리시브가 </a:t>
            </a:r>
            <a:r>
              <a:rPr lang="en-US" altLang="ko-KR" sz="1400" dirty="0">
                <a:solidFill>
                  <a:srgbClr val="EB7D3C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 들어 왔을 때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실점을 하였다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공격방향이 위에서 아래 일 때는 스트로크를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필드에서</a:t>
            </a:r>
            <a:r>
              <a:rPr lang="en-US" altLang="ko-KR" sz="1400" dirty="0">
                <a:latin typeface="+mn-ea"/>
              </a:rPr>
              <a:t> m, q</a:t>
            </a:r>
            <a:r>
              <a:rPr lang="ko-KR" altLang="en-US" sz="1400" dirty="0">
                <a:latin typeface="+mn-ea"/>
              </a:rPr>
              <a:t>필드로 보내고 아래에서 위 일 때는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주로 </a:t>
            </a:r>
            <a:r>
              <a:rPr lang="ko-KR" altLang="en-US" sz="1400" dirty="0" err="1">
                <a:latin typeface="+mn-ea"/>
              </a:rPr>
              <a:t>드롭샷을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m</a:t>
            </a:r>
            <a:r>
              <a:rPr lang="ko-KR" altLang="en-US" sz="1400" dirty="0">
                <a:latin typeface="+mn-ea"/>
              </a:rPr>
              <a:t>필드에서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ko-KR" altLang="en-US" sz="1400" dirty="0">
                <a:latin typeface="+mn-ea"/>
              </a:rPr>
              <a:t>필드로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헤이핀을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q</a:t>
            </a:r>
            <a:r>
              <a:rPr lang="ko-KR" altLang="en-US" sz="1400" dirty="0">
                <a:latin typeface="+mn-ea"/>
              </a:rPr>
              <a:t>필드에서 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ko-KR" altLang="en-US" sz="1400" dirty="0">
                <a:latin typeface="+mn-ea"/>
              </a:rPr>
              <a:t>필드로 보낸다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F00221-495B-EC4E-86E4-E349F913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36" y="8811160"/>
            <a:ext cx="2022764" cy="983672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1110968" y="3252383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76550" y="2883051"/>
            <a:ext cx="4418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c,d,v</a:t>
            </a:r>
            <a:r>
              <a:rPr lang="ko-KR" altLang="en-US" sz="1500" dirty="0"/>
              <a:t>필드로 들어오는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스매쉬에</a:t>
            </a:r>
            <a:r>
              <a:rPr lang="ko-KR" altLang="en-US" sz="1500" dirty="0"/>
              <a:t> 대한 </a:t>
            </a:r>
            <a:r>
              <a:rPr lang="ko-KR" altLang="en-US" sz="1500" dirty="0" err="1"/>
              <a:t>대비훈련과</a:t>
            </a:r>
            <a:endParaRPr lang="en-US" altLang="ko-KR" sz="1500" dirty="0"/>
          </a:p>
          <a:p>
            <a:r>
              <a:rPr lang="ko-KR" altLang="en-US" sz="1500" dirty="0"/>
              <a:t>득점을 위해 </a:t>
            </a:r>
            <a:r>
              <a:rPr lang="en-US" altLang="ko-KR" sz="1500" dirty="0"/>
              <a:t>x</a:t>
            </a:r>
            <a:r>
              <a:rPr lang="ko-KR" altLang="en-US" sz="1500" dirty="0"/>
              <a:t>필드로 리시브를 보내는 연습이 필요 </a:t>
            </a:r>
            <a:endParaRPr lang="en-US" altLang="ko-KR" sz="15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193642" y="795166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9224" y="7582328"/>
            <a:ext cx="4461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c,d,v</a:t>
            </a:r>
            <a:r>
              <a:rPr lang="ko-KR" altLang="en-US" sz="1500" dirty="0"/>
              <a:t>필드로 들어오는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스매쉬에</a:t>
            </a:r>
            <a:r>
              <a:rPr lang="ko-KR" altLang="en-US" sz="1500" dirty="0"/>
              <a:t> 대한 </a:t>
            </a:r>
            <a:r>
              <a:rPr lang="ko-KR" altLang="en-US" sz="1500" dirty="0" err="1"/>
              <a:t>대비훈련과</a:t>
            </a:r>
            <a:endParaRPr lang="en-US" altLang="ko-KR" sz="1500" dirty="0"/>
          </a:p>
          <a:p>
            <a:r>
              <a:rPr lang="ko-KR" altLang="en-US" sz="1500" dirty="0"/>
              <a:t>득점을 위해 </a:t>
            </a:r>
            <a:r>
              <a:rPr lang="en-US" altLang="ko-KR" sz="1500" dirty="0"/>
              <a:t>x</a:t>
            </a:r>
            <a:r>
              <a:rPr lang="ko-KR" altLang="en-US" sz="1500" dirty="0"/>
              <a:t>필드로 리시브를 보내는 연습이 필요  </a:t>
            </a:r>
            <a:endParaRPr lang="en-US" altLang="ko-KR" sz="15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C2A726-DE0C-6D4F-9ABB-A14FCEDB9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75" y="3423417"/>
            <a:ext cx="2276154" cy="22397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415AA9-09C7-9144-A2F0-97822BA35124}"/>
              </a:ext>
            </a:extLst>
          </p:cNvPr>
          <p:cNvSpPr/>
          <p:nvPr/>
        </p:nvSpPr>
        <p:spPr>
          <a:xfrm>
            <a:off x="4718972" y="5198568"/>
            <a:ext cx="495280" cy="4646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6AE26-E634-0F48-967D-80BE8CD7B991}"/>
              </a:ext>
            </a:extLst>
          </p:cNvPr>
          <p:cNvSpPr/>
          <p:nvPr/>
        </p:nvSpPr>
        <p:spPr>
          <a:xfrm>
            <a:off x="5219700" y="3422285"/>
            <a:ext cx="400050" cy="517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7485C4-F973-EC4D-9816-D594D187AF6D}"/>
              </a:ext>
            </a:extLst>
          </p:cNvPr>
          <p:cNvSpPr/>
          <p:nvPr/>
        </p:nvSpPr>
        <p:spPr>
          <a:xfrm>
            <a:off x="5654344" y="3437049"/>
            <a:ext cx="666358" cy="5022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DC588A-62CB-994B-9467-0CF1452351DB}"/>
              </a:ext>
            </a:extLst>
          </p:cNvPr>
          <p:cNvSpPr/>
          <p:nvPr/>
        </p:nvSpPr>
        <p:spPr>
          <a:xfrm>
            <a:off x="5604144" y="5198568"/>
            <a:ext cx="748185" cy="4646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D6923B6-E583-E14F-9ECC-BCDAF6BEC7D3}"/>
              </a:ext>
            </a:extLst>
          </p:cNvPr>
          <p:cNvSpPr txBox="1"/>
          <p:nvPr/>
        </p:nvSpPr>
        <p:spPr>
          <a:xfrm>
            <a:off x="694505" y="823980"/>
            <a:ext cx="22010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Yang </a:t>
            </a:r>
            <a:r>
              <a:rPr lang="en-US" altLang="ko-KR" sz="1600" dirty="0" err="1"/>
              <a:t>Juanyuan</a:t>
            </a:r>
            <a:r>
              <a:rPr lang="en-US" altLang="ko-KR" sz="1600" dirty="0"/>
              <a:t>(2</a:t>
            </a:r>
            <a:r>
              <a:rPr lang="ko-KR" altLang="en-US" sz="1600" dirty="0"/>
              <a:t>팀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758F72-C7DC-5841-BEC9-31D28B7B1390}"/>
              </a:ext>
            </a:extLst>
          </p:cNvPr>
          <p:cNvSpPr txBox="1"/>
          <p:nvPr/>
        </p:nvSpPr>
        <p:spPr>
          <a:xfrm>
            <a:off x="973907" y="1344168"/>
            <a:ext cx="5701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Yang </a:t>
            </a:r>
            <a:r>
              <a:rPr lang="en-US" altLang="ko-KR" sz="2400" dirty="0" err="1">
                <a:latin typeface="+mn-ea"/>
              </a:rPr>
              <a:t>Juanyuan</a:t>
            </a:r>
            <a:r>
              <a:rPr lang="ko-KR" altLang="en-US" sz="1400" dirty="0">
                <a:latin typeface="+mn-ea"/>
              </a:rPr>
              <a:t>선수는 주로 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득점 시에는 리시브를 </a:t>
            </a:r>
            <a:r>
              <a:rPr lang="en-US" altLang="ko-KR" sz="1400" dirty="0">
                <a:solidFill>
                  <a:srgbClr val="5E9CD3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보내고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실점 시에는 </a:t>
            </a:r>
            <a:r>
              <a:rPr lang="ko-KR" altLang="en-US" sz="1400" dirty="0" err="1">
                <a:solidFill>
                  <a:srgbClr val="EB7D3C"/>
                </a:solidFill>
                <a:latin typeface="+mn-ea"/>
              </a:rPr>
              <a:t>스매쉬가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EB7D3C"/>
                </a:solidFill>
                <a:latin typeface="+mn-ea"/>
              </a:rPr>
              <a:t>c, d, v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 들어 왔을 때  실점을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하였다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공격방향이 위에서 아래 일 때는 스트로크를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d</a:t>
            </a:r>
            <a:r>
              <a:rPr lang="ko-KR" altLang="en-US" sz="1400" dirty="0">
                <a:latin typeface="+mn-ea"/>
              </a:rPr>
              <a:t>필드에서</a:t>
            </a:r>
            <a:r>
              <a:rPr lang="en-US" altLang="ko-KR" sz="1400" dirty="0">
                <a:latin typeface="+mn-ea"/>
              </a:rPr>
              <a:t> x</a:t>
            </a:r>
            <a:r>
              <a:rPr lang="ko-KR" altLang="en-US" sz="1400" dirty="0">
                <a:latin typeface="+mn-ea"/>
              </a:rPr>
              <a:t>필드로 보내고 아래에서 위 일 때는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리시브를</a:t>
            </a:r>
            <a:r>
              <a:rPr lang="en-US" altLang="ko-KR" sz="1400" dirty="0">
                <a:latin typeface="+mn-ea"/>
              </a:rPr>
              <a:t> r</a:t>
            </a:r>
            <a:r>
              <a:rPr lang="ko-KR" altLang="en-US" sz="1400" dirty="0">
                <a:latin typeface="+mn-ea"/>
              </a:rPr>
              <a:t>필드에서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d</a:t>
            </a:r>
            <a:r>
              <a:rPr lang="ko-KR" altLang="en-US" sz="1400" dirty="0">
                <a:latin typeface="+mn-ea"/>
              </a:rPr>
              <a:t>필드로 보낸다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2ABE4-FB79-1448-9CEC-F85F4618D828}"/>
              </a:ext>
            </a:extLst>
          </p:cNvPr>
          <p:cNvSpPr txBox="1"/>
          <p:nvPr/>
        </p:nvSpPr>
        <p:spPr>
          <a:xfrm>
            <a:off x="694506" y="5420766"/>
            <a:ext cx="22010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Yang </a:t>
            </a:r>
            <a:r>
              <a:rPr lang="en-US" altLang="ko-KR" sz="1600" dirty="0" err="1"/>
              <a:t>Qiuxia</a:t>
            </a:r>
            <a:r>
              <a:rPr lang="en-US" altLang="ko-KR" sz="1600" dirty="0"/>
              <a:t>(2</a:t>
            </a:r>
            <a:r>
              <a:rPr lang="ko-KR" altLang="en-US" sz="1600" dirty="0"/>
              <a:t>팀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44CE0-EA8F-D24C-8B24-CE94954C2669}"/>
              </a:ext>
            </a:extLst>
          </p:cNvPr>
          <p:cNvSpPr txBox="1"/>
          <p:nvPr/>
        </p:nvSpPr>
        <p:spPr>
          <a:xfrm>
            <a:off x="973907" y="5940954"/>
            <a:ext cx="5995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Yang </a:t>
            </a:r>
            <a:r>
              <a:rPr lang="en-US" altLang="ko-KR" sz="2400" dirty="0" err="1">
                <a:latin typeface="+mn-ea"/>
              </a:rPr>
              <a:t>Qiuxia</a:t>
            </a:r>
            <a:r>
              <a:rPr lang="ko-KR" altLang="en-US" sz="1400" dirty="0">
                <a:latin typeface="+mn-ea"/>
              </a:rPr>
              <a:t> 선수는 주로 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득점 시에는 리시브를 </a:t>
            </a:r>
            <a:r>
              <a:rPr lang="en-US" altLang="ko-KR" sz="1400" dirty="0">
                <a:solidFill>
                  <a:srgbClr val="5E9CD3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5E9CD3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보내고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실점 시에는 </a:t>
            </a:r>
            <a:r>
              <a:rPr lang="ko-KR" altLang="en-US" sz="1400" dirty="0" err="1">
                <a:solidFill>
                  <a:srgbClr val="EB7D3C"/>
                </a:solidFill>
                <a:latin typeface="+mn-ea"/>
              </a:rPr>
              <a:t>스매쉬가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EB7D3C"/>
                </a:solidFill>
                <a:latin typeface="+mn-ea"/>
              </a:rPr>
              <a:t>c, d, v</a:t>
            </a:r>
            <a:r>
              <a:rPr lang="ko-KR" altLang="en-US" sz="1400" dirty="0">
                <a:solidFill>
                  <a:srgbClr val="EB7D3C"/>
                </a:solidFill>
                <a:latin typeface="+mn-ea"/>
              </a:rPr>
              <a:t>필드</a:t>
            </a:r>
            <a:r>
              <a:rPr lang="ko-KR" altLang="en-US" sz="1400" dirty="0">
                <a:latin typeface="+mn-ea"/>
              </a:rPr>
              <a:t>로 들어 왔을 때  실점을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하였다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공격방향이 위에서 아래 일 때는 주로 리시브를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a, g</a:t>
            </a:r>
            <a:r>
              <a:rPr lang="ko-KR" altLang="en-US" sz="1400" dirty="0">
                <a:latin typeface="+mn-ea"/>
              </a:rPr>
              <a:t>필드에서</a:t>
            </a:r>
            <a:r>
              <a:rPr lang="en-US" altLang="ko-KR" sz="1400" dirty="0">
                <a:latin typeface="+mn-ea"/>
              </a:rPr>
              <a:t> u</a:t>
            </a:r>
            <a:r>
              <a:rPr lang="ko-KR" altLang="en-US" sz="1400" dirty="0">
                <a:latin typeface="+mn-ea"/>
              </a:rPr>
              <a:t>필드로 보내고 아래에서 위 일 때는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리시브를</a:t>
            </a:r>
            <a:r>
              <a:rPr lang="en-US" altLang="ko-KR" sz="1400" dirty="0">
                <a:latin typeface="+mn-ea"/>
              </a:rPr>
              <a:t> q</a:t>
            </a:r>
            <a:r>
              <a:rPr lang="ko-KR" altLang="en-US" sz="1400" dirty="0">
                <a:latin typeface="+mn-ea"/>
              </a:rPr>
              <a:t>필드에서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필드로 보낸다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F00221-495B-EC4E-86E4-E349F913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636" y="8811160"/>
            <a:ext cx="2022764" cy="983672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1110968" y="30047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76550" y="2635388"/>
            <a:ext cx="4786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x</a:t>
            </a:r>
            <a:r>
              <a:rPr lang="ko-KR" altLang="en-US" sz="1500" dirty="0"/>
              <a:t>필드로 들어오는</a:t>
            </a:r>
            <a:r>
              <a:rPr lang="en-US" altLang="ko-KR" sz="1500" dirty="0"/>
              <a:t> </a:t>
            </a:r>
            <a:r>
              <a:rPr lang="ko-KR" altLang="en-US" sz="1500" dirty="0"/>
              <a:t>리시브에 대한 </a:t>
            </a:r>
            <a:r>
              <a:rPr lang="ko-KR" altLang="en-US" sz="1500" dirty="0" err="1"/>
              <a:t>대비훈련과</a:t>
            </a:r>
            <a:endParaRPr lang="en-US" altLang="ko-KR" sz="1500" dirty="0"/>
          </a:p>
          <a:p>
            <a:r>
              <a:rPr lang="ko-KR" altLang="en-US" sz="1500" dirty="0"/>
              <a:t>득점을 위해 </a:t>
            </a:r>
            <a:r>
              <a:rPr lang="en-US" altLang="ko-KR" sz="1500" dirty="0"/>
              <a:t>c, d, v</a:t>
            </a:r>
            <a:r>
              <a:rPr lang="ko-KR" altLang="en-US" sz="1500" dirty="0"/>
              <a:t>필드로 리시브를 보내는 연습이 필요 </a:t>
            </a:r>
            <a:endParaRPr lang="en-US" altLang="ko-KR" sz="15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110968" y="7675419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6550" y="7306087"/>
            <a:ext cx="48301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x</a:t>
            </a:r>
            <a:r>
              <a:rPr lang="ko-KR" altLang="en-US" sz="1500" dirty="0"/>
              <a:t>필드로 들어오는</a:t>
            </a:r>
            <a:r>
              <a:rPr lang="en-US" altLang="ko-KR" sz="1500" dirty="0"/>
              <a:t> </a:t>
            </a:r>
            <a:r>
              <a:rPr lang="ko-KR" altLang="en-US" sz="1500" dirty="0"/>
              <a:t>리시브에 대한 </a:t>
            </a:r>
            <a:r>
              <a:rPr lang="ko-KR" altLang="en-US" sz="1500" dirty="0" err="1"/>
              <a:t>대비훈련과</a:t>
            </a:r>
            <a:endParaRPr lang="en-US" altLang="ko-KR" sz="1500" dirty="0"/>
          </a:p>
          <a:p>
            <a:r>
              <a:rPr lang="ko-KR" altLang="en-US" sz="1500" dirty="0"/>
              <a:t>득점을 위해 </a:t>
            </a:r>
            <a:r>
              <a:rPr lang="en-US" altLang="ko-KR" sz="1500" dirty="0"/>
              <a:t>c, d, v</a:t>
            </a:r>
            <a:r>
              <a:rPr lang="ko-KR" altLang="en-US" sz="1500" dirty="0"/>
              <a:t>필드로 리시브를 보내는 연습이 필요  </a:t>
            </a:r>
            <a:endParaRPr lang="en-US" altLang="ko-KR" sz="15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4C8C32-5FE6-EB46-8E95-7DB67B1AF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75" y="3423417"/>
            <a:ext cx="2276154" cy="22397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7785E3-6B8D-994F-BED8-85783662A298}"/>
              </a:ext>
            </a:extLst>
          </p:cNvPr>
          <p:cNvSpPr/>
          <p:nvPr/>
        </p:nvSpPr>
        <p:spPr>
          <a:xfrm>
            <a:off x="4718972" y="5198568"/>
            <a:ext cx="495280" cy="4646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6924C6-3DAC-1040-906E-9EFF4464D123}"/>
              </a:ext>
            </a:extLst>
          </p:cNvPr>
          <p:cNvSpPr/>
          <p:nvPr/>
        </p:nvSpPr>
        <p:spPr>
          <a:xfrm>
            <a:off x="5219700" y="3422285"/>
            <a:ext cx="400050" cy="5170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207F55-0264-CC41-8230-A54DAA557C27}"/>
              </a:ext>
            </a:extLst>
          </p:cNvPr>
          <p:cNvSpPr/>
          <p:nvPr/>
        </p:nvSpPr>
        <p:spPr>
          <a:xfrm>
            <a:off x="5654344" y="3437049"/>
            <a:ext cx="666358" cy="5022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FA269F-E79C-4045-991B-8EECBF4806BD}"/>
              </a:ext>
            </a:extLst>
          </p:cNvPr>
          <p:cNvSpPr/>
          <p:nvPr/>
        </p:nvSpPr>
        <p:spPr>
          <a:xfrm>
            <a:off x="5604144" y="5198568"/>
            <a:ext cx="748185" cy="4646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343" y="362857"/>
            <a:ext cx="190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>
              <a:buFont typeface="+mj-lt"/>
              <a:buAutoNum type="romanUcPeriod"/>
            </a:pPr>
            <a:r>
              <a:rPr lang="ko-KR" altLang="en-US" sz="2000" b="1" dirty="0">
                <a:latin typeface="+mj-ea"/>
                <a:ea typeface="+mj-ea"/>
              </a:rPr>
              <a:t>기본분석정보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47292"/>
              </p:ext>
            </p:extLst>
          </p:nvPr>
        </p:nvGraphicFramePr>
        <p:xfrm>
          <a:off x="973907" y="1312032"/>
          <a:ext cx="5698356" cy="864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244">
                  <a:extLst>
                    <a:ext uri="{9D8B030D-6E8A-4147-A177-3AD203B41FA5}">
                      <a16:colId xmlns:a16="http://schemas.microsoft.com/office/drawing/2014/main" val="1376394090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571935811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231924725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427649562"/>
                    </a:ext>
                  </a:extLst>
                </a:gridCol>
                <a:gridCol w="666042">
                  <a:extLst>
                    <a:ext uri="{9D8B030D-6E8A-4147-A177-3AD203B41FA5}">
                      <a16:colId xmlns:a16="http://schemas.microsoft.com/office/drawing/2014/main" val="983926179"/>
                    </a:ext>
                  </a:extLst>
                </a:gridCol>
                <a:gridCol w="666042">
                  <a:extLst>
                    <a:ext uri="{9D8B030D-6E8A-4147-A177-3AD203B41FA5}">
                      <a16:colId xmlns:a16="http://schemas.microsoft.com/office/drawing/2014/main" val="1911032739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4079511754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069907155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450182186"/>
                    </a:ext>
                  </a:extLst>
                </a:gridCol>
              </a:tblGrid>
              <a:tr h="1728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드롭샷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하이클리어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스매쉬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637565"/>
                  </a:ext>
                </a:extLst>
              </a:tr>
              <a:tr h="1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29700"/>
                  </a:ext>
                </a:extLst>
              </a:tr>
              <a:tr h="1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Leani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857051"/>
                  </a:ext>
                </a:extLst>
              </a:tr>
              <a:tr h="1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000190"/>
                  </a:ext>
                </a:extLst>
              </a:tr>
              <a:tr h="1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4947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4506" y="823980"/>
            <a:ext cx="15761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ko-KR" altLang="en-US" sz="1600" dirty="0"/>
              <a:t>기술 빈도수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506" y="2259389"/>
            <a:ext cx="34075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1 VS 1 VS 1 VS 1 </a:t>
            </a:r>
            <a:r>
              <a:rPr lang="ko-KR" altLang="en-US" sz="1600" dirty="0"/>
              <a:t>기술 빈도수 비교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505" y="5612189"/>
            <a:ext cx="21424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ko-KR" altLang="en-US" sz="1600" dirty="0"/>
              <a:t>스트로크 방향 분석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3907" y="6033747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위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아래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905" y="839819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아래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위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40510" y="1329883"/>
            <a:ext cx="635690" cy="8465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79809"/>
              </p:ext>
            </p:extLst>
          </p:nvPr>
        </p:nvGraphicFramePr>
        <p:xfrm>
          <a:off x="973906" y="6550753"/>
          <a:ext cx="5299892" cy="841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465">
                  <a:extLst>
                    <a:ext uri="{9D8B030D-6E8A-4147-A177-3AD203B41FA5}">
                      <a16:colId xmlns:a16="http://schemas.microsoft.com/office/drawing/2014/main" val="640840643"/>
                    </a:ext>
                  </a:extLst>
                </a:gridCol>
                <a:gridCol w="395903">
                  <a:extLst>
                    <a:ext uri="{9D8B030D-6E8A-4147-A177-3AD203B41FA5}">
                      <a16:colId xmlns:a16="http://schemas.microsoft.com/office/drawing/2014/main" val="1873793320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970306595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4202938872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375821638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430660779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066925731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2132475266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587120606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3580782045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684543607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741216840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2531500992"/>
                    </a:ext>
                  </a:extLst>
                </a:gridCol>
              </a:tblGrid>
              <a:tr h="1683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531042"/>
                  </a:ext>
                </a:extLst>
              </a:tr>
              <a:tr h="16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371315"/>
                  </a:ext>
                </a:extLst>
              </a:tr>
              <a:tr h="16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Leani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41278"/>
                  </a:ext>
                </a:extLst>
              </a:tr>
              <a:tr h="16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72666"/>
                  </a:ext>
                </a:extLst>
              </a:tr>
              <a:tr h="168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51916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80980"/>
              </p:ext>
            </p:extLst>
          </p:nvPr>
        </p:nvGraphicFramePr>
        <p:xfrm>
          <a:off x="973905" y="8892985"/>
          <a:ext cx="5299892" cy="81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684">
                  <a:extLst>
                    <a:ext uri="{9D8B030D-6E8A-4147-A177-3AD203B41FA5}">
                      <a16:colId xmlns:a16="http://schemas.microsoft.com/office/drawing/2014/main" val="4230516541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278798592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2174740034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3510981254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3740935849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234712500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68207936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2681692811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822783182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2034685014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3909222229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1325744400"/>
                    </a:ext>
                  </a:extLst>
                </a:gridCol>
                <a:gridCol w="407684">
                  <a:extLst>
                    <a:ext uri="{9D8B030D-6E8A-4147-A177-3AD203B41FA5}">
                      <a16:colId xmlns:a16="http://schemas.microsoft.com/office/drawing/2014/main" val="3664581385"/>
                    </a:ext>
                  </a:extLst>
                </a:gridCol>
              </a:tblGrid>
              <a:tr h="163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8215"/>
                  </a:ext>
                </a:extLst>
              </a:tr>
              <a:tr h="163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421300"/>
                  </a:ext>
                </a:extLst>
              </a:tr>
              <a:tr h="163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Leani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010352"/>
                  </a:ext>
                </a:extLst>
              </a:tr>
              <a:tr h="163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11712"/>
                  </a:ext>
                </a:extLst>
              </a:tr>
              <a:tr h="163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24228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655445" y="6565379"/>
            <a:ext cx="368710" cy="4630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21" y="7480726"/>
            <a:ext cx="1533428" cy="133145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684501" y="8503751"/>
            <a:ext cx="421689" cy="3084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>
            <a:cxnSpLocks/>
            <a:stCxn id="29" idx="1"/>
            <a:endCxn id="39" idx="0"/>
          </p:cNvCxnSpPr>
          <p:nvPr/>
        </p:nvCxnSpPr>
        <p:spPr>
          <a:xfrm rot="10800000" flipH="1" flipV="1">
            <a:off x="4655444" y="6796881"/>
            <a:ext cx="239901" cy="1706870"/>
          </a:xfrm>
          <a:prstGeom prst="bentConnector4">
            <a:avLst>
              <a:gd name="adj1" fmla="val -95289"/>
              <a:gd name="adj2" fmla="val 801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cxnSpLocks/>
            <a:stCxn id="65" idx="0"/>
            <a:endCxn id="41" idx="1"/>
          </p:cNvCxnSpPr>
          <p:nvPr/>
        </p:nvCxnSpPr>
        <p:spPr>
          <a:xfrm rot="5400000" flipH="1" flipV="1">
            <a:off x="2138211" y="7048628"/>
            <a:ext cx="1940634" cy="3091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6BEC84-5F73-5F47-B3BA-47C2D399CFC9}"/>
              </a:ext>
            </a:extLst>
          </p:cNvPr>
          <p:cNvSpPr/>
          <p:nvPr/>
        </p:nvSpPr>
        <p:spPr>
          <a:xfrm>
            <a:off x="5434301" y="7744449"/>
            <a:ext cx="302258" cy="2481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DAD9F0-DCF4-A24F-BE4D-45413B12C762}"/>
              </a:ext>
            </a:extLst>
          </p:cNvPr>
          <p:cNvSpPr/>
          <p:nvPr/>
        </p:nvSpPr>
        <p:spPr>
          <a:xfrm>
            <a:off x="1362450" y="8915619"/>
            <a:ext cx="445792" cy="324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840750" y="9238238"/>
            <a:ext cx="400538" cy="128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19132" y="7242005"/>
            <a:ext cx="400538" cy="128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52413" y="7070532"/>
            <a:ext cx="400538" cy="128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37757" y="7505650"/>
            <a:ext cx="469594" cy="2726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cxnSpLocks/>
            <a:stCxn id="45" idx="2"/>
            <a:endCxn id="39" idx="1"/>
          </p:cNvCxnSpPr>
          <p:nvPr/>
        </p:nvCxnSpPr>
        <p:spPr>
          <a:xfrm rot="5400000">
            <a:off x="4108070" y="7946634"/>
            <a:ext cx="1287763" cy="134900"/>
          </a:xfrm>
          <a:prstGeom prst="bentConnector4">
            <a:avLst>
              <a:gd name="adj1" fmla="val 6008"/>
              <a:gd name="adj2" fmla="val 2694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46" idx="2"/>
            <a:endCxn id="30" idx="0"/>
          </p:cNvCxnSpPr>
          <p:nvPr/>
        </p:nvCxnSpPr>
        <p:spPr>
          <a:xfrm rot="16200000" flipH="1">
            <a:off x="4600380" y="7851031"/>
            <a:ext cx="1305020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91883" y="8503750"/>
            <a:ext cx="322431" cy="3084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cxnSpLocks/>
            <a:stCxn id="64" idx="0"/>
            <a:endCxn id="49" idx="3"/>
          </p:cNvCxnSpPr>
          <p:nvPr/>
        </p:nvCxnSpPr>
        <p:spPr>
          <a:xfrm rot="5400000" flipH="1" flipV="1">
            <a:off x="3628594" y="6824556"/>
            <a:ext cx="1761320" cy="3396193"/>
          </a:xfrm>
          <a:prstGeom prst="bentConnector4">
            <a:avLst>
              <a:gd name="adj1" fmla="val 46130"/>
              <a:gd name="adj2" fmla="val 1067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cxnSpLocks/>
            <a:stCxn id="48" idx="0"/>
            <a:endCxn id="41" idx="1"/>
          </p:cNvCxnSpPr>
          <p:nvPr/>
        </p:nvCxnSpPr>
        <p:spPr>
          <a:xfrm rot="5400000" flipH="1" flipV="1">
            <a:off x="2474093" y="6735374"/>
            <a:ext cx="1291499" cy="30689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cxnSpLocks/>
            <a:stCxn id="40" idx="0"/>
            <a:endCxn id="38" idx="2"/>
          </p:cNvCxnSpPr>
          <p:nvPr/>
        </p:nvCxnSpPr>
        <p:spPr>
          <a:xfrm rot="5400000" flipH="1" flipV="1">
            <a:off x="4190419" y="7843228"/>
            <a:ext cx="1245610" cy="1544411"/>
          </a:xfrm>
          <a:prstGeom prst="bentConnector3">
            <a:avLst>
              <a:gd name="adj1" fmla="val 683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차트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213468"/>
              </p:ext>
            </p:extLst>
          </p:nvPr>
        </p:nvGraphicFramePr>
        <p:xfrm>
          <a:off x="973905" y="2830785"/>
          <a:ext cx="550080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654338" y="7469905"/>
            <a:ext cx="481837" cy="3084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610889" y="9403312"/>
            <a:ext cx="400538" cy="128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362450" y="9564754"/>
            <a:ext cx="400538" cy="1281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362857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>
              <a:buFont typeface="+mj-lt"/>
              <a:buAutoNum type="romanUcPeriod" startAt="2"/>
            </a:pPr>
            <a:r>
              <a:rPr lang="ko-KR" altLang="en-US" sz="2000" b="1" dirty="0">
                <a:latin typeface="+mj-ea"/>
                <a:ea typeface="+mj-ea"/>
              </a:rPr>
              <a:t>심층분석정보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506" y="823980"/>
            <a:ext cx="20867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ko-KR" altLang="en-US" sz="1600"/>
              <a:t>득점 기술 </a:t>
            </a:r>
            <a:r>
              <a:rPr lang="ko-KR" altLang="en-US" sz="1600" dirty="0"/>
              <a:t>빈도수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505" y="2259389"/>
            <a:ext cx="39409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1 VS 1 VS 1 VS 1 </a:t>
            </a:r>
            <a:r>
              <a:rPr lang="ko-KR" altLang="en-US" sz="1600" dirty="0"/>
              <a:t>득점 시 기술 빈도수 비교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506" y="5612189"/>
            <a:ext cx="15588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ko-KR" altLang="en-US" sz="1600" dirty="0"/>
              <a:t>샷 당 득점률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9054"/>
              </p:ext>
            </p:extLst>
          </p:nvPr>
        </p:nvGraphicFramePr>
        <p:xfrm>
          <a:off x="981077" y="6424528"/>
          <a:ext cx="5698357" cy="733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482">
                  <a:extLst>
                    <a:ext uri="{9D8B030D-6E8A-4147-A177-3AD203B41FA5}">
                      <a16:colId xmlns:a16="http://schemas.microsoft.com/office/drawing/2014/main" val="4022967854"/>
                    </a:ext>
                  </a:extLst>
                </a:gridCol>
                <a:gridCol w="710482">
                  <a:extLst>
                    <a:ext uri="{9D8B030D-6E8A-4147-A177-3AD203B41FA5}">
                      <a16:colId xmlns:a16="http://schemas.microsoft.com/office/drawing/2014/main" val="1780541392"/>
                    </a:ext>
                  </a:extLst>
                </a:gridCol>
                <a:gridCol w="594485">
                  <a:extLst>
                    <a:ext uri="{9D8B030D-6E8A-4147-A177-3AD203B41FA5}">
                      <a16:colId xmlns:a16="http://schemas.microsoft.com/office/drawing/2014/main" val="793526606"/>
                    </a:ext>
                  </a:extLst>
                </a:gridCol>
                <a:gridCol w="594485">
                  <a:extLst>
                    <a:ext uri="{9D8B030D-6E8A-4147-A177-3AD203B41FA5}">
                      <a16:colId xmlns:a16="http://schemas.microsoft.com/office/drawing/2014/main" val="2693304333"/>
                    </a:ext>
                  </a:extLst>
                </a:gridCol>
                <a:gridCol w="652484">
                  <a:extLst>
                    <a:ext uri="{9D8B030D-6E8A-4147-A177-3AD203B41FA5}">
                      <a16:colId xmlns:a16="http://schemas.microsoft.com/office/drawing/2014/main" val="2292828555"/>
                    </a:ext>
                  </a:extLst>
                </a:gridCol>
                <a:gridCol w="652484">
                  <a:extLst>
                    <a:ext uri="{9D8B030D-6E8A-4147-A177-3AD203B41FA5}">
                      <a16:colId xmlns:a16="http://schemas.microsoft.com/office/drawing/2014/main" val="1027227192"/>
                    </a:ext>
                  </a:extLst>
                </a:gridCol>
                <a:gridCol w="594485">
                  <a:extLst>
                    <a:ext uri="{9D8B030D-6E8A-4147-A177-3AD203B41FA5}">
                      <a16:colId xmlns:a16="http://schemas.microsoft.com/office/drawing/2014/main" val="3874751550"/>
                    </a:ext>
                  </a:extLst>
                </a:gridCol>
                <a:gridCol w="594485">
                  <a:extLst>
                    <a:ext uri="{9D8B030D-6E8A-4147-A177-3AD203B41FA5}">
                      <a16:colId xmlns:a16="http://schemas.microsoft.com/office/drawing/2014/main" val="108037842"/>
                    </a:ext>
                  </a:extLst>
                </a:gridCol>
                <a:gridCol w="594485">
                  <a:extLst>
                    <a:ext uri="{9D8B030D-6E8A-4147-A177-3AD203B41FA5}">
                      <a16:colId xmlns:a16="http://schemas.microsoft.com/office/drawing/2014/main" val="1292831207"/>
                    </a:ext>
                  </a:extLst>
                </a:gridCol>
              </a:tblGrid>
              <a:tr h="143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56153"/>
                  </a:ext>
                </a:extLst>
              </a:tr>
              <a:tr h="143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50503"/>
                  </a:ext>
                </a:extLst>
              </a:tr>
              <a:tr h="143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Leani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239046"/>
                  </a:ext>
                </a:extLst>
              </a:tr>
              <a:tr h="143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392114"/>
                  </a:ext>
                </a:extLst>
              </a:tr>
              <a:tr h="143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21104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73907" y="60337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득점률 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3907" y="714378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득점률 그래프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BF33601-9A2E-E24B-9CF6-7CEC3247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23137"/>
              </p:ext>
            </p:extLst>
          </p:nvPr>
        </p:nvGraphicFramePr>
        <p:xfrm>
          <a:off x="981077" y="1291263"/>
          <a:ext cx="5698356" cy="872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244">
                  <a:extLst>
                    <a:ext uri="{9D8B030D-6E8A-4147-A177-3AD203B41FA5}">
                      <a16:colId xmlns:a16="http://schemas.microsoft.com/office/drawing/2014/main" val="1376394090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571935811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231924725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427649562"/>
                    </a:ext>
                  </a:extLst>
                </a:gridCol>
                <a:gridCol w="666042">
                  <a:extLst>
                    <a:ext uri="{9D8B030D-6E8A-4147-A177-3AD203B41FA5}">
                      <a16:colId xmlns:a16="http://schemas.microsoft.com/office/drawing/2014/main" val="983926179"/>
                    </a:ext>
                  </a:extLst>
                </a:gridCol>
                <a:gridCol w="666042">
                  <a:extLst>
                    <a:ext uri="{9D8B030D-6E8A-4147-A177-3AD203B41FA5}">
                      <a16:colId xmlns:a16="http://schemas.microsoft.com/office/drawing/2014/main" val="1911032739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4079511754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069907155"/>
                    </a:ext>
                  </a:extLst>
                </a:gridCol>
                <a:gridCol w="606838">
                  <a:extLst>
                    <a:ext uri="{9D8B030D-6E8A-4147-A177-3AD203B41FA5}">
                      <a16:colId xmlns:a16="http://schemas.microsoft.com/office/drawing/2014/main" val="3450182186"/>
                    </a:ext>
                  </a:extLst>
                </a:gridCol>
              </a:tblGrid>
              <a:tr h="1744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637565"/>
                  </a:ext>
                </a:extLst>
              </a:tr>
              <a:tr h="174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000190"/>
                  </a:ext>
                </a:extLst>
              </a:tr>
              <a:tr h="174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Leani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19207"/>
                  </a:ext>
                </a:extLst>
              </a:tr>
              <a:tr h="174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350848"/>
                  </a:ext>
                </a:extLst>
              </a:tr>
              <a:tr h="174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 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49470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386B38-C477-F44D-8B1B-7A8F45AEBB3C}"/>
              </a:ext>
            </a:extLst>
          </p:cNvPr>
          <p:cNvSpPr/>
          <p:nvPr/>
        </p:nvSpPr>
        <p:spPr>
          <a:xfrm>
            <a:off x="2984261" y="6398247"/>
            <a:ext cx="604397" cy="4605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04432" y="1300441"/>
            <a:ext cx="604397" cy="4938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386B38-C477-F44D-8B1B-7A8F45AEBB3C}"/>
              </a:ext>
            </a:extLst>
          </p:cNvPr>
          <p:cNvSpPr/>
          <p:nvPr/>
        </p:nvSpPr>
        <p:spPr>
          <a:xfrm>
            <a:off x="2407051" y="6861764"/>
            <a:ext cx="604397" cy="1473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386B38-C477-F44D-8B1B-7A8F45AEBB3C}"/>
              </a:ext>
            </a:extLst>
          </p:cNvPr>
          <p:cNvSpPr/>
          <p:nvPr/>
        </p:nvSpPr>
        <p:spPr>
          <a:xfrm>
            <a:off x="2998748" y="6985000"/>
            <a:ext cx="604397" cy="1587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73145" y="1794336"/>
            <a:ext cx="604397" cy="3693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차트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503856"/>
              </p:ext>
            </p:extLst>
          </p:nvPr>
        </p:nvGraphicFramePr>
        <p:xfrm>
          <a:off x="973907" y="2823335"/>
          <a:ext cx="532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428660"/>
              </p:ext>
            </p:extLst>
          </p:nvPr>
        </p:nvGraphicFramePr>
        <p:xfrm>
          <a:off x="973907" y="7547296"/>
          <a:ext cx="5508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018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362857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>
              <a:buFont typeface="+mj-lt"/>
              <a:buAutoNum type="romanUcPeriod" startAt="3"/>
            </a:pPr>
            <a:r>
              <a:rPr lang="ko-KR" altLang="en-US" sz="2000" b="1" dirty="0">
                <a:latin typeface="+mj-ea"/>
                <a:ea typeface="+mj-ea"/>
              </a:rPr>
              <a:t>심층분석정보</a:t>
            </a:r>
            <a:r>
              <a:rPr lang="en-US" altLang="ko-KR" sz="2000" b="1" dirty="0">
                <a:latin typeface="+mj-ea"/>
                <a:ea typeface="+mj-ea"/>
              </a:rPr>
              <a:t>(2)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506" y="823980"/>
            <a:ext cx="13628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1 Set </a:t>
            </a:r>
            <a:r>
              <a:rPr lang="ko-KR" altLang="en-US" sz="1600" dirty="0"/>
              <a:t>랠리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506" y="3616709"/>
            <a:ext cx="13628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2 Set </a:t>
            </a:r>
            <a:r>
              <a:rPr lang="ko-KR" altLang="en-US" sz="1600" dirty="0"/>
              <a:t>랠리</a:t>
            </a:r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282125"/>
              </p:ext>
            </p:extLst>
          </p:nvPr>
        </p:nvGraphicFramePr>
        <p:xfrm>
          <a:off x="707799" y="1474668"/>
          <a:ext cx="61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97444"/>
              </p:ext>
            </p:extLst>
          </p:nvPr>
        </p:nvGraphicFramePr>
        <p:xfrm>
          <a:off x="694506" y="4357627"/>
          <a:ext cx="61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/>
          <p:cNvSpPr/>
          <p:nvPr/>
        </p:nvSpPr>
        <p:spPr>
          <a:xfrm>
            <a:off x="762548" y="4062432"/>
            <a:ext cx="6010501" cy="1914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5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362857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>
              <a:buFont typeface="+mj-lt"/>
              <a:buAutoNum type="romanUcPeriod" startAt="4"/>
            </a:pPr>
            <a:r>
              <a:rPr lang="ko-KR" altLang="en-US" sz="2000" b="1" dirty="0">
                <a:latin typeface="+mj-ea"/>
                <a:ea typeface="+mj-ea"/>
              </a:rPr>
              <a:t>심층분석정보</a:t>
            </a:r>
            <a:r>
              <a:rPr lang="en-US" altLang="ko-KR" sz="2000" b="1" dirty="0">
                <a:latin typeface="+mj-ea"/>
                <a:ea typeface="+mj-ea"/>
              </a:rPr>
              <a:t>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505" y="823980"/>
            <a:ext cx="202820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ko-KR" altLang="en-US" sz="1600" dirty="0"/>
              <a:t>득 </a:t>
            </a:r>
            <a:r>
              <a:rPr lang="en-US" altLang="ko-KR" sz="1600" dirty="0"/>
              <a:t>· </a:t>
            </a:r>
            <a:r>
              <a:rPr lang="ko-KR" altLang="en-US" sz="1600" dirty="0"/>
              <a:t>실점 기술 비교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2717" y="121731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9895" y="121731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</a:t>
            </a:r>
            <a:r>
              <a:rPr lang="ko-KR" altLang="en-US" sz="1400" b="1" dirty="0">
                <a:latin typeface="+mn-ea"/>
              </a:rPr>
              <a:t>팀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24" y="6019756"/>
            <a:ext cx="1649464" cy="1623104"/>
          </a:xfrm>
          <a:prstGeom prst="rect">
            <a:avLst/>
          </a:prstGeom>
        </p:spPr>
      </p:pic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672F0C6D-6F45-CA42-A127-4D80301915A2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>
            <a:off x="3941293" y="5281446"/>
            <a:ext cx="2593091" cy="2109762"/>
          </a:xfrm>
          <a:prstGeom prst="bentConnector3">
            <a:avLst>
              <a:gd name="adj1" fmla="val 108816"/>
            </a:avLst>
          </a:prstGeom>
          <a:ln>
            <a:solidFill>
              <a:srgbClr val="EB7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F7E925C2-9A04-4A4F-B84C-F6E1357F7CEF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4435861" y="7475834"/>
            <a:ext cx="1796118" cy="1134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55436C5A-429C-8F46-AD59-3CC1F2138540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1174396" y="6410986"/>
            <a:ext cx="2664623" cy="2570411"/>
          </a:xfrm>
          <a:prstGeom prst="bentConnector3">
            <a:avLst>
              <a:gd name="adj1" fmla="val 50000"/>
            </a:avLst>
          </a:prstGeom>
          <a:ln>
            <a:solidFill>
              <a:srgbClr val="EB7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2787060" y="7318793"/>
            <a:ext cx="495280" cy="3240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3646825" y="6049799"/>
            <a:ext cx="290176" cy="314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[E] 3">
            <a:extLst>
              <a:ext uri="{FF2B5EF4-FFF2-40B4-BE49-F238E27FC236}">
                <a16:creationId xmlns:a16="http://schemas.microsoft.com/office/drawing/2014/main" id="{4ABDFC41-343B-F348-A690-A31C1E6C81C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157023" y="5189316"/>
            <a:ext cx="2489802" cy="1017523"/>
          </a:xfrm>
          <a:prstGeom prst="bentConnector3">
            <a:avLst>
              <a:gd name="adj1" fmla="val 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61708"/>
              </p:ext>
            </p:extLst>
          </p:nvPr>
        </p:nvGraphicFramePr>
        <p:xfrm>
          <a:off x="688916" y="1639326"/>
          <a:ext cx="29160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차트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741293"/>
              </p:ext>
            </p:extLst>
          </p:nvPr>
        </p:nvGraphicFramePr>
        <p:xfrm>
          <a:off x="3642756" y="1604914"/>
          <a:ext cx="29160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137899"/>
              </p:ext>
            </p:extLst>
          </p:nvPr>
        </p:nvGraphicFramePr>
        <p:xfrm>
          <a:off x="348337" y="3862055"/>
          <a:ext cx="6183755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267693"/>
              </p:ext>
            </p:extLst>
          </p:nvPr>
        </p:nvGraphicFramePr>
        <p:xfrm>
          <a:off x="348336" y="7642860"/>
          <a:ext cx="6183755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3949701" y="6049799"/>
            <a:ext cx="505809" cy="314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3288757" y="7333155"/>
            <a:ext cx="354000" cy="314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[E] 3">
            <a:extLst>
              <a:ext uri="{FF2B5EF4-FFF2-40B4-BE49-F238E27FC236}">
                <a16:creationId xmlns:a16="http://schemas.microsoft.com/office/drawing/2014/main" id="{4ABDFC41-343B-F348-A690-A31C1E6C81C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359864" y="4768772"/>
            <a:ext cx="2842742" cy="1281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">
            <a:extLst>
              <a:ext uri="{FF2B5EF4-FFF2-40B4-BE49-F238E27FC236}">
                <a16:creationId xmlns:a16="http://schemas.microsoft.com/office/drawing/2014/main" id="{4ABDFC41-343B-F348-A690-A31C1E6C81C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3531174" y="5300900"/>
            <a:ext cx="2300879" cy="2077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3930052" y="7318793"/>
            <a:ext cx="505809" cy="314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[E] 25">
            <a:extLst>
              <a:ext uri="{FF2B5EF4-FFF2-40B4-BE49-F238E27FC236}">
                <a16:creationId xmlns:a16="http://schemas.microsoft.com/office/drawing/2014/main" id="{55436C5A-429C-8F46-AD59-3CC1F2138540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462802" y="6206839"/>
            <a:ext cx="2992708" cy="2961365"/>
          </a:xfrm>
          <a:prstGeom prst="bentConnector3">
            <a:avLst>
              <a:gd name="adj1" fmla="val 107639"/>
            </a:avLst>
          </a:prstGeom>
          <a:ln>
            <a:solidFill>
              <a:srgbClr val="EB7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25">
            <a:extLst>
              <a:ext uri="{FF2B5EF4-FFF2-40B4-BE49-F238E27FC236}">
                <a16:creationId xmlns:a16="http://schemas.microsoft.com/office/drawing/2014/main" id="{55436C5A-429C-8F46-AD59-3CC1F2138540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3465757" y="7333156"/>
            <a:ext cx="2344974" cy="1277447"/>
          </a:xfrm>
          <a:prstGeom prst="bentConnector4">
            <a:avLst>
              <a:gd name="adj1" fmla="val 46226"/>
              <a:gd name="adj2" fmla="val 117895"/>
            </a:avLst>
          </a:prstGeom>
          <a:ln>
            <a:solidFill>
              <a:srgbClr val="EB7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8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343" y="36285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>
              <a:buFont typeface="+mj-lt"/>
              <a:buAutoNum type="romanUcPeriod" startAt="5"/>
            </a:pPr>
            <a:r>
              <a:rPr lang="ko-KR" altLang="en-US" sz="2000" b="1" dirty="0">
                <a:latin typeface="+mj-ea"/>
                <a:ea typeface="+mj-ea"/>
              </a:rPr>
              <a:t>심층분석정보</a:t>
            </a:r>
            <a:r>
              <a:rPr lang="en-US" altLang="ko-KR" sz="2000" b="1" dirty="0">
                <a:latin typeface="+mj-ea"/>
                <a:ea typeface="+mj-ea"/>
              </a:rPr>
              <a:t>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505" y="823980"/>
            <a:ext cx="39689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Hary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Susanto</a:t>
            </a:r>
            <a:r>
              <a:rPr lang="en-US" altLang="ko-KR" sz="1600" dirty="0"/>
              <a:t> </a:t>
            </a:r>
            <a:r>
              <a:rPr lang="ko-KR" altLang="en-US" sz="1600" dirty="0"/>
              <a:t>스트로크 방향 심층 분석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3" y="2346900"/>
            <a:ext cx="1564623" cy="21804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3910" y="131974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위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아래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56795" y="2349161"/>
            <a:ext cx="458730" cy="4576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309286" y="2564745"/>
            <a:ext cx="10833" cy="166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6897" y="571244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아래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위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66986"/>
              </p:ext>
            </p:extLst>
          </p:nvPr>
        </p:nvGraphicFramePr>
        <p:xfrm>
          <a:off x="830399" y="4897821"/>
          <a:ext cx="5492022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740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3735523423"/>
                    </a:ext>
                  </a:extLst>
                </a:gridCol>
                <a:gridCol w="593506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3506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3506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3506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3506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3506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3506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&gt; 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08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&gt; 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878529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74749"/>
              </p:ext>
            </p:extLst>
          </p:nvPr>
        </p:nvGraphicFramePr>
        <p:xfrm>
          <a:off x="836897" y="9207694"/>
          <a:ext cx="5485526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949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7949">
                  <a:extLst>
                    <a:ext uri="{9D8B030D-6E8A-4147-A177-3AD203B41FA5}">
                      <a16:colId xmlns:a16="http://schemas.microsoft.com/office/drawing/2014/main" val="1430620913"/>
                    </a:ext>
                  </a:extLst>
                </a:gridCol>
                <a:gridCol w="592804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2804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2804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2804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2804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2804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2804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 &gt;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2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 &gt; 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26777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11" y="6805223"/>
            <a:ext cx="1564623" cy="218041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119471" y="8529951"/>
            <a:ext cx="396054" cy="4556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79921" y="6823719"/>
            <a:ext cx="458730" cy="4131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5277168" y="7030272"/>
            <a:ext cx="32118" cy="172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6146800" y="4037049"/>
            <a:ext cx="516134" cy="4690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4509871" y="9164677"/>
            <a:ext cx="609600" cy="4420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841118"/>
              </p:ext>
            </p:extLst>
          </p:nvPr>
        </p:nvGraphicFramePr>
        <p:xfrm>
          <a:off x="676978" y="1726612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6160951" y="2363899"/>
            <a:ext cx="458730" cy="4576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79921" y="4049271"/>
            <a:ext cx="458730" cy="4690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364246" y="2619429"/>
            <a:ext cx="10833" cy="166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차트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905783"/>
              </p:ext>
            </p:extLst>
          </p:nvPr>
        </p:nvGraphicFramePr>
        <p:xfrm>
          <a:off x="689954" y="6014242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6160951" y="6823719"/>
            <a:ext cx="458730" cy="4131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5327676" y="7030272"/>
            <a:ext cx="994745" cy="172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2190649" y="9164676"/>
            <a:ext cx="609600" cy="4420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2800249" y="9606697"/>
            <a:ext cx="552551" cy="2220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4504" y="823980"/>
            <a:ext cx="40171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Leani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Ratri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Oktila</a:t>
            </a:r>
            <a:r>
              <a:rPr lang="en-US" altLang="ko-KR" sz="1600" dirty="0"/>
              <a:t> </a:t>
            </a:r>
            <a:r>
              <a:rPr lang="ko-KR" altLang="en-US" sz="1600" dirty="0"/>
              <a:t>스트로크 방향 심층 분석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3" y="2346900"/>
            <a:ext cx="1564623" cy="21804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3910" y="131974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위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아래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85322" y="2346900"/>
            <a:ext cx="446109" cy="4831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347484" y="2588493"/>
            <a:ext cx="9524" cy="1229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6897" y="5594873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아래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위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49135"/>
              </p:ext>
            </p:extLst>
          </p:nvPr>
        </p:nvGraphicFramePr>
        <p:xfrm>
          <a:off x="836897" y="9090127"/>
          <a:ext cx="5475005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668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6668">
                  <a:extLst>
                    <a:ext uri="{9D8B030D-6E8A-4147-A177-3AD203B41FA5}">
                      <a16:colId xmlns:a16="http://schemas.microsoft.com/office/drawing/2014/main" val="2243312550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 &gt;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2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&gt; 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307302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11" y="6687656"/>
            <a:ext cx="1564623" cy="218041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80756" y="7777863"/>
            <a:ext cx="477225" cy="2993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84796" y="7504718"/>
            <a:ext cx="494544" cy="2468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328027" y="7571193"/>
            <a:ext cx="1" cy="706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107894" y="3428167"/>
            <a:ext cx="440267" cy="6118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00089"/>
              </p:ext>
            </p:extLst>
          </p:nvPr>
        </p:nvGraphicFramePr>
        <p:xfrm>
          <a:off x="836896" y="4901640"/>
          <a:ext cx="5475003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667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6667">
                  <a:extLst>
                    <a:ext uri="{9D8B030D-6E8A-4147-A177-3AD203B41FA5}">
                      <a16:colId xmlns:a16="http://schemas.microsoft.com/office/drawing/2014/main" val="266115097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&gt;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08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&gt; 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1738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1523306" y="9062843"/>
            <a:ext cx="614284" cy="4204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788979"/>
              </p:ext>
            </p:extLst>
          </p:nvPr>
        </p:nvGraphicFramePr>
        <p:xfrm>
          <a:off x="689617" y="1723613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097184"/>
              </p:ext>
            </p:extLst>
          </p:nvPr>
        </p:nvGraphicFramePr>
        <p:xfrm>
          <a:off x="689617" y="5894843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68056" y="8069963"/>
            <a:ext cx="477225" cy="2993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423654" y="7577755"/>
            <a:ext cx="0" cy="379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3352106" y="9508575"/>
            <a:ext cx="584894" cy="2374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4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4504" y="823980"/>
            <a:ext cx="43151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Yang </a:t>
            </a:r>
            <a:r>
              <a:rPr lang="en-US" altLang="ko-KR" sz="1600" dirty="0" err="1"/>
              <a:t>Juanyuan</a:t>
            </a:r>
            <a:r>
              <a:rPr lang="en-US" altLang="ko-KR" sz="1600" dirty="0"/>
              <a:t> </a:t>
            </a:r>
            <a:r>
              <a:rPr lang="ko-KR" altLang="en-US" sz="1600" dirty="0"/>
              <a:t>스트로크 방향 심층 분석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3" y="2346900"/>
            <a:ext cx="1564623" cy="21804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3910" y="131974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위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아래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6171192" y="2359598"/>
            <a:ext cx="478754" cy="4217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36897" y="5594873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아래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위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41778"/>
              </p:ext>
            </p:extLst>
          </p:nvPr>
        </p:nvGraphicFramePr>
        <p:xfrm>
          <a:off x="836897" y="9090127"/>
          <a:ext cx="5475005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668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6668">
                  <a:extLst>
                    <a:ext uri="{9D8B030D-6E8A-4147-A177-3AD203B41FA5}">
                      <a16:colId xmlns:a16="http://schemas.microsoft.com/office/drawing/2014/main" val="2243312550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&gt; 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2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&gt;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102973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11" y="6687656"/>
            <a:ext cx="1564623" cy="218041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85323" y="8353540"/>
            <a:ext cx="477225" cy="5145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80573" y="6687655"/>
            <a:ext cx="474221" cy="4497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443101" y="6936403"/>
            <a:ext cx="0" cy="1497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41457"/>
              </p:ext>
            </p:extLst>
          </p:nvPr>
        </p:nvGraphicFramePr>
        <p:xfrm>
          <a:off x="836896" y="4901640"/>
          <a:ext cx="5475003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667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6667">
                  <a:extLst>
                    <a:ext uri="{9D8B030D-6E8A-4147-A177-3AD203B41FA5}">
                      <a16:colId xmlns:a16="http://schemas.microsoft.com/office/drawing/2014/main" val="266115097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&gt; 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0837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4503816" y="9088824"/>
            <a:ext cx="614284" cy="4204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438515" y="2685987"/>
            <a:ext cx="0" cy="1601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203722"/>
              </p:ext>
            </p:extLst>
          </p:nvPr>
        </p:nvGraphicFramePr>
        <p:xfrm>
          <a:off x="689616" y="1754780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6171192" y="4021349"/>
            <a:ext cx="478754" cy="4820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949728"/>
              </p:ext>
            </p:extLst>
          </p:nvPr>
        </p:nvGraphicFramePr>
        <p:xfrm>
          <a:off x="688402" y="5900985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554795" y="8069625"/>
            <a:ext cx="311068" cy="2839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6173245" y="6711530"/>
            <a:ext cx="474221" cy="4497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738546" y="6936402"/>
            <a:ext cx="573353" cy="1332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1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4505" y="823980"/>
            <a:ext cx="39166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US" altLang="ko-KR" sz="1600" dirty="0"/>
              <a:t>Yang </a:t>
            </a:r>
            <a:r>
              <a:rPr lang="en-US" altLang="ko-KR" sz="1600" dirty="0" err="1"/>
              <a:t>Quixia</a:t>
            </a:r>
            <a:r>
              <a:rPr lang="en-US" altLang="ko-KR" sz="1600" dirty="0"/>
              <a:t> </a:t>
            </a:r>
            <a:r>
              <a:rPr lang="ko-KR" altLang="en-US" sz="1600" dirty="0"/>
              <a:t>스트로크 방향 심층 분석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3" y="2346900"/>
            <a:ext cx="1564623" cy="21804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3910" y="131974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위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아래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85322" y="2346900"/>
            <a:ext cx="446109" cy="4831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5346476" y="2588493"/>
            <a:ext cx="1008" cy="1697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6897" y="5594873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공격 방향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아래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위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49911"/>
              </p:ext>
            </p:extLst>
          </p:nvPr>
        </p:nvGraphicFramePr>
        <p:xfrm>
          <a:off x="836897" y="9090127"/>
          <a:ext cx="5475005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668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6668">
                  <a:extLst>
                    <a:ext uri="{9D8B030D-6E8A-4147-A177-3AD203B41FA5}">
                      <a16:colId xmlns:a16="http://schemas.microsoft.com/office/drawing/2014/main" val="2243312550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&gt; 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32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 &gt; 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759703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2F144F0B-A174-D949-AFF7-C0D2B0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11" y="6687656"/>
            <a:ext cx="1564623" cy="218041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104906" y="8035938"/>
            <a:ext cx="464620" cy="3287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74981" y="6687654"/>
            <a:ext cx="494544" cy="4497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439104" y="7035800"/>
            <a:ext cx="557771" cy="1663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091163" y="4045224"/>
            <a:ext cx="440267" cy="4820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30876"/>
              </p:ext>
            </p:extLst>
          </p:nvPr>
        </p:nvGraphicFramePr>
        <p:xfrm>
          <a:off x="836896" y="4901640"/>
          <a:ext cx="5475003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667">
                  <a:extLst>
                    <a:ext uri="{9D8B030D-6E8A-4147-A177-3AD203B41FA5}">
                      <a16:colId xmlns:a16="http://schemas.microsoft.com/office/drawing/2014/main" val="2373098543"/>
                    </a:ext>
                  </a:extLst>
                </a:gridCol>
                <a:gridCol w="666667">
                  <a:extLst>
                    <a:ext uri="{9D8B030D-6E8A-4147-A177-3AD203B41FA5}">
                      <a16:colId xmlns:a16="http://schemas.microsoft.com/office/drawing/2014/main" val="266115097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360406934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64762557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606164829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293874098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3829923132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1731851937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2996265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8" marR="6448" marT="64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드롭샷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하이클리어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스매쉬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헤어핀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푸쉬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드라이브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44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&gt; 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08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&gt; 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22297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4525886" y="9061997"/>
            <a:ext cx="614284" cy="4630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4513186" y="4901639"/>
            <a:ext cx="605610" cy="6188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107776" y="8340486"/>
            <a:ext cx="461749" cy="4906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856378" y="6687654"/>
            <a:ext cx="293693" cy="4497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343515" y="6912526"/>
            <a:ext cx="1" cy="1266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1852"/>
              </p:ext>
            </p:extLst>
          </p:nvPr>
        </p:nvGraphicFramePr>
        <p:xfrm>
          <a:off x="689616" y="1733636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8A76EA-7C5D-924B-9E6A-FEB52CFA5774}"/>
              </a:ext>
            </a:extLst>
          </p:cNvPr>
          <p:cNvSpPr/>
          <p:nvPr/>
        </p:nvSpPr>
        <p:spPr>
          <a:xfrm>
            <a:off x="5856378" y="2834450"/>
            <a:ext cx="293693" cy="336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476620" y="2972581"/>
            <a:ext cx="520255" cy="1354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차트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014568"/>
              </p:ext>
            </p:extLst>
          </p:nvPr>
        </p:nvGraphicFramePr>
        <p:xfrm>
          <a:off x="688218" y="5894843"/>
          <a:ext cx="4320000" cy="31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885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3138</TotalTime>
  <Words>1053</Words>
  <Application>Microsoft Macintosh PowerPoint</Application>
  <PresentationFormat>A4 용지(210x297mm)</PresentationFormat>
  <Paragraphs>546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경기분석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경기분석 보고서</dc:title>
  <dc:creator>Windows 사용자</dc:creator>
  <cp:lastModifiedBy>김도민</cp:lastModifiedBy>
  <cp:revision>106</cp:revision>
  <dcterms:created xsi:type="dcterms:W3CDTF">2018-07-24T03:37:14Z</dcterms:created>
  <dcterms:modified xsi:type="dcterms:W3CDTF">2018-09-28T03:35:32Z</dcterms:modified>
</cp:coreProperties>
</file>