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rlj31imJDsoNkR/n29ihoXcVK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8" name="Google Shape;9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" name="Google Shape;41;p14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9" name="Google Shape;59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jpg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it.dalmacija.hr/" TargetMode="External"/><Relationship Id="rId4" Type="http://schemas.openxmlformats.org/officeDocument/2006/relationships/hyperlink" Target="mailto:dsokol@pmfst.h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andas.pydata.org/" TargetMode="External"/><Relationship Id="rId4" Type="http://schemas.openxmlformats.org/officeDocument/2006/relationships/hyperlink" Target="https://matplotlib.org/" TargetMode="External"/><Relationship Id="rId5" Type="http://schemas.openxmlformats.org/officeDocument/2006/relationships/hyperlink" Target="https://scikit-learn.org/stabl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ecominghuman.ai/cheat-sheets-for-ai-neural-networks-machine-learning-deep-learning-big-data-science-pdf-f22dc900d2d7" TargetMode="External"/><Relationship Id="rId4" Type="http://schemas.openxmlformats.org/officeDocument/2006/relationships/hyperlink" Target="https://machinelearningmastery.com/start-here/" TargetMode="External"/><Relationship Id="rId5" Type="http://schemas.openxmlformats.org/officeDocument/2006/relationships/hyperlink" Target="https://stats.stackexchange.com/" TargetMode="External"/><Relationship Id="rId6" Type="http://schemas.openxmlformats.org/officeDocument/2006/relationships/hyperlink" Target="https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GB"/>
              <a:t>STROJNO UČENJE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GB"/>
              <a:t>2022./2023.</a:t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415"/>
              <a:buNone/>
            </a:pPr>
            <a:r>
              <a:rPr lang="en-GB"/>
              <a:t>Vježbe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Hvala na pažnji!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Tehnikalije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E-kolegij na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https://edit.dalmacija.hr/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Predavanja: prof. Saša Mladenović (komunikacija preko MS Teams)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Vježbe: Domina Sokol (</a:t>
            </a:r>
            <a:r>
              <a:rPr lang="en-GB" u="sng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dsokol@pmfst.hr</a:t>
            </a:r>
            <a:r>
              <a:rPr lang="en-GB"/>
              <a:t>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Termini vježbi: pet 8-10 (mat), pet 10-12 (dse)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Kako položiti kolegij?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Kontinuirano praćenje: domaći radovi – obavezna predaja (na edit)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Projekt – usmena obrana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GB"/>
              <a:t>= </a:t>
            </a:r>
            <a:r>
              <a:rPr b="1" lang="en-GB"/>
              <a:t>uvjeti za potpis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Sadržaj vježbi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Rukovanje podacima (eksplorativna analiza, odabir značajki, vizualizacija)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Regresija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Klasifikacija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Grupiranje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Smanjivanje dimenzionalnosti podataka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descr="machine+language+algorithms cheap buy online"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9913"/>
          <a:stretch/>
        </p:blipFill>
        <p:spPr>
          <a:xfrm>
            <a:off x="2063931" y="757054"/>
            <a:ext cx="7747445" cy="526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Alati</a:t>
            </a:r>
            <a:endParaRPr/>
          </a:p>
        </p:txBody>
      </p:sp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Python + Google Colab…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lang="en-GB"/>
              <a:t>…jer: Python je najbogatiji bibliotekama za strojno učenje, a Google Colab omogućuje besplatno korištenje hardverskih akceleratora koda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Alternativno: najpopularniji 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89" name="Google Shape;189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Postavljanje bilježnice (upload)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Preuzimanje bilježnice (download)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Spajanje na disk (mount drive)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Učitavanje i instaliranje biblioteka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Biblioteke</a:t>
            </a:r>
            <a:endParaRPr/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Pandas: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https://pandas.pydata.org/</a:t>
            </a:r>
            <a:r>
              <a:rPr lang="en-GB"/>
              <a:t> (rukovanje podacima)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Matplotlib: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https://matplotlib.org/</a:t>
            </a:r>
            <a:r>
              <a:rPr lang="en-GB"/>
              <a:t> (vizualizacija)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Sci-kit learn: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https://scikit-learn.org/stable/</a:t>
            </a:r>
            <a:r>
              <a:rPr lang="en-GB"/>
              <a:t> (algoritmi)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GB"/>
              <a:t>Korisni linkovi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Cheat-sheets: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https://becominghuman.ai/cheat-sheets-for-ai-neural-networks-machine-learning-deep-learning-big-data-science-pdf-f22dc900d2d7</a:t>
            </a:r>
            <a:r>
              <a:rPr lang="en-GB"/>
              <a:t> (zbirka cheat-sheetova)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ML Mastery: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https://machinelearningmastery.com/start-here/</a:t>
            </a:r>
            <a:r>
              <a:rPr lang="en-GB"/>
              <a:t> (tutorijali)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CrossValidated: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https://stats.stackexchange.com/</a:t>
            </a:r>
            <a:r>
              <a:rPr lang="en-GB"/>
              <a:t> (forum s pitanjima i odgovorima)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GB"/>
              <a:t>Kaggle: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https://www.kaggle.com/</a:t>
            </a:r>
            <a:r>
              <a:rPr lang="en-GB"/>
              <a:t> (dostupni podaci i primjeri bilježnica)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2022-10-05T15:39:14Z</dcterms:created>
  <dc:creator>Domina Sokol</dc:creator>
</cp:coreProperties>
</file>