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Garamond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wg6ZcOSXv3jt16yrMxCXMYSGs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3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3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Title-UniformTrim.png" id="20" name="Google Shape;2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3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8" name="Google Shape;98;p2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4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GB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GB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24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26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GB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GB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2" name="Google Shape;132;p27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9" name="Google Shape;139;p2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46" name="Google Shape;146;p29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1" name="Google Shape;41;p15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17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17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9" name="Google Shape;5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5" name="Google Shape;65;p1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7" name="Google Shape;77;p20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2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Content-UniformTrim.png" id="9" name="Google Shape;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GB"/>
              <a:t>STROJNO UČENJE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GB"/>
              <a:t>Vježbe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096" y="1085361"/>
            <a:ext cx="5819501" cy="5114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Što je strojno učenje?</a:t>
            </a:r>
            <a:endParaRPr/>
          </a:p>
        </p:txBody>
      </p:sp>
      <p:sp>
        <p:nvSpPr>
          <p:cNvPr id="159" name="Google Shape;159;p2"/>
          <p:cNvSpPr txBox="1"/>
          <p:nvPr>
            <p:ph idx="1" type="body"/>
          </p:nvPr>
        </p:nvSpPr>
        <p:spPr>
          <a:xfrm>
            <a:off x="1295401" y="2556932"/>
            <a:ext cx="37816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Različito od “običnog” programiranja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x, y = podaci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f = program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Podjele algoritama</a:t>
            </a:r>
            <a:endParaRPr/>
          </a:p>
        </p:txBody>
      </p:sp>
      <p:sp>
        <p:nvSpPr>
          <p:cNvPr id="165" name="Google Shape;165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Klasifikacija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Regresija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Grupiranje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Smanjenje dimenzionalnosti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3553097" y="2664823"/>
            <a:ext cx="409303" cy="77506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5214554" y="3874698"/>
            <a:ext cx="409200" cy="775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4153988" y="2812013"/>
            <a:ext cx="2284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Nadzirano učenje</a:t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774426" y="3934488"/>
            <a:ext cx="25699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Nenadzirano učenje</a:t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Kako naći f?</a:t>
            </a:r>
            <a:endParaRPr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Kod “običnog” programiranja: f zadajemo sami; program definiramo i provodimo nizom eksplicitnih instrukcija računalu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Kod strojnog učenja: f tražimo/konstruiramo pomoću metoda optimizacije u procesu kojeg nazivamo </a:t>
            </a:r>
            <a:r>
              <a:rPr b="1" lang="en-GB"/>
              <a:t>treniranje</a:t>
            </a:r>
            <a:endParaRPr b="1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Ključna razlika: podaci! Što više, to bolje – do limita procesorske moći, memorijskog kapaciteta, vremenskog ograničenja, dostupnosti podataka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Bitno: kvaliteta podataka! Garbage in =&gt; garbage out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Uobičajeni postupak u strojnom učenju</a:t>
            </a:r>
            <a:endParaRPr/>
          </a:p>
        </p:txBody>
      </p:sp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Garamond"/>
              <a:buAutoNum type="arabicPeriod"/>
            </a:pPr>
            <a:r>
              <a:rPr lang="en-GB"/>
              <a:t>čišćenje podataka (eng. data cleaning)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15000"/>
              <a:buFont typeface="Garamond"/>
              <a:buAutoNum type="arabicPeriod"/>
            </a:pPr>
            <a:r>
              <a:rPr lang="en-GB"/>
              <a:t>priprema podataka (eng. data preparation) – ovisi o tipu podataka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15000"/>
              <a:buFont typeface="Garamond"/>
              <a:buAutoNum type="alphaLcParenR"/>
            </a:pPr>
            <a:r>
              <a:rPr lang="en-GB"/>
              <a:t>istraživanje podataka (eng. data exploration)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15000"/>
              <a:buFont typeface="Garamond"/>
              <a:buAutoNum type="alphaLcParenR"/>
            </a:pPr>
            <a:r>
              <a:rPr lang="en-GB"/>
              <a:t>vizualizacija podataka (eng. data visualization)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15000"/>
              <a:buFont typeface="Garamond"/>
              <a:buAutoNum type="arabicPeriod"/>
            </a:pPr>
            <a:r>
              <a:rPr lang="en-GB"/>
              <a:t>podjela podataka na skup za treniranje i testiranje (eng. train test split)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15000"/>
              <a:buFont typeface="Garamond"/>
              <a:buAutoNum type="arabicPeriod"/>
            </a:pPr>
            <a:r>
              <a:rPr lang="en-GB"/>
              <a:t>*manipulacija značajkama (eng. feature engineering)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15000"/>
              <a:buFont typeface="Garamond"/>
              <a:buAutoNum type="arabicPeriod"/>
            </a:pPr>
            <a:r>
              <a:rPr lang="en-GB"/>
              <a:t>algoritam – *namještanje hiperparametara (eng. hyperparameter tuning)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15000"/>
              <a:buFont typeface="Garamond"/>
              <a:buAutoNum type="arabicPeriod"/>
            </a:pPr>
            <a:r>
              <a:rPr lang="en-GB"/>
              <a:t>evaluacija algoritma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GB"/>
              <a:t>Značajke i uzorci</a:t>
            </a:r>
            <a:endParaRPr/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2545" y="2547696"/>
            <a:ext cx="7363630" cy="278014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4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GB"/>
              <a:t>m x 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Train test split</a:t>
            </a:r>
            <a:endParaRPr/>
          </a:p>
        </p:txBody>
      </p:sp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Podjela podataka na skup za treniranje i skup za testiranje</a:t>
            </a:r>
            <a:endParaRPr/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1" y="3587478"/>
            <a:ext cx="9601196" cy="173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Kako evaluirati algoritam?</a:t>
            </a:r>
            <a:endParaRPr/>
          </a:p>
        </p:txBody>
      </p:sp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Train test split =&gt; metrike nad skupom podataka za testiranje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Što je metrika? Mjerilo uspješnosti modela.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Postoje razne metrike – razlikuju se ovisno o vrsti algoritma (klasifikacijske, regresijske…)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207" name="Google Shape;207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4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GB"/>
              <a:t>Rukovanje podacima</a:t>
            </a:r>
            <a:endParaRPr/>
          </a:p>
          <a:p>
            <a:pPr indent="-36004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GB"/>
              <a:t>Algoritam: linearna regresija</a:t>
            </a:r>
            <a:endParaRPr/>
          </a:p>
          <a:p>
            <a:pPr indent="-36004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GB"/>
              <a:t>Skinuti bilježnicu </a:t>
            </a:r>
            <a:r>
              <a:rPr b="1" lang="en-GB"/>
              <a:t>strojno_vj_02.ipynb </a:t>
            </a:r>
            <a:r>
              <a:rPr lang="en-GB"/>
              <a:t>sa Edit portala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2022-10-09T14:24:49Z</dcterms:created>
  <dc:creator>Domina Sokol</dc:creator>
</cp:coreProperties>
</file>