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Proxima Nova"/>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bd218dc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bd218dc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bd218dc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bd218dc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bd218dcc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bd218dcc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bd218dcc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bd218dcc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Convoluted Corn Maze</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Paul Kang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How does the Number of Cells Moved Affect the Maze?</a:t>
            </a:r>
            <a:endParaRPr sz="270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We attempted to move 2 cells at a time in this project</a:t>
            </a:r>
            <a:endParaRPr sz="2200"/>
          </a:p>
          <a:p>
            <a:pPr indent="-368300" lvl="1" marL="914400" rtl="0" algn="l">
              <a:spcBef>
                <a:spcPts val="0"/>
              </a:spcBef>
              <a:spcAft>
                <a:spcPts val="0"/>
              </a:spcAft>
              <a:buSzPts val="2200"/>
              <a:buChar char="-"/>
            </a:pPr>
            <a:r>
              <a:rPr lang="en" sz="2200"/>
              <a:t>If we attempted to move a larger number of cells, we would get longer straight paths in our maze, also likely resulting in a fewer number of turns in the maze. The paths would also be in increments of whichever number we choose</a:t>
            </a:r>
            <a:endParaRPr sz="2200"/>
          </a:p>
          <a:p>
            <a:pPr indent="-368300" lvl="1" marL="914400" rtl="0" algn="l">
              <a:spcBef>
                <a:spcPts val="0"/>
              </a:spcBef>
              <a:spcAft>
                <a:spcPts val="0"/>
              </a:spcAft>
              <a:buSzPts val="2200"/>
              <a:buChar char="-"/>
            </a:pPr>
            <a:r>
              <a:rPr lang="en" sz="2200"/>
              <a:t>If this number was not constant, the length of the paths would differ, and the number of turns in the maze would also differ each time.</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to Solve the Maze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Two such algorithms that we could use are DFS and BFS. </a:t>
            </a:r>
            <a:endParaRPr sz="2400"/>
          </a:p>
          <a:p>
            <a:pPr indent="-381000" lvl="1" marL="914400" rtl="0" algn="l">
              <a:spcBef>
                <a:spcPts val="0"/>
              </a:spcBef>
              <a:spcAft>
                <a:spcPts val="0"/>
              </a:spcAft>
              <a:buSzPts val="2400"/>
              <a:buChar char="-"/>
            </a:pPr>
            <a:r>
              <a:rPr lang="en" sz="2400"/>
              <a:t>DFS would search one path deeply and then move onto the next possible path which it would search in depth</a:t>
            </a:r>
            <a:endParaRPr sz="2400"/>
          </a:p>
          <a:p>
            <a:pPr indent="-381000" lvl="1" marL="914400" rtl="0" algn="l">
              <a:spcBef>
                <a:spcPts val="0"/>
              </a:spcBef>
              <a:spcAft>
                <a:spcPts val="0"/>
              </a:spcAft>
              <a:buSzPts val="2400"/>
              <a:buChar char="-"/>
            </a:pPr>
            <a:r>
              <a:rPr lang="en" sz="2400"/>
              <a:t>Whereas BFS would search more paths at once, but less in depth as DFS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Algorithm to Solve the Maze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We used BFS to create the maze, which resulted in more paths created, therefore we can assume that BFS is the best method to solve the maze with, as using DFS would waste time exploring paths deeply when there are so many. Furthermore, </a:t>
            </a:r>
            <a:r>
              <a:rPr lang="en" sz="2400"/>
              <a:t>Dijkstra's</a:t>
            </a:r>
            <a:r>
              <a:rPr lang="en" sz="2400"/>
              <a:t> Algorithm would be even better because it is an optimized version of BFS.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Store Swag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best way to store swag would be in a list, as a dictionary would be pointless as there is no key - value, duplicates need to be recorded so sets would also be pointless, and there is no purpose for tuples either.</a:t>
            </a:r>
            <a:endParaRPr/>
          </a:p>
          <a:p>
            <a:pPr indent="-342900" lvl="0" marL="457200" rtl="0" algn="l">
              <a:spcBef>
                <a:spcPts val="0"/>
              </a:spcBef>
              <a:spcAft>
                <a:spcPts val="0"/>
              </a:spcAft>
              <a:buSzPts val="1800"/>
              <a:buChar char="-"/>
            </a:pPr>
            <a:r>
              <a:rPr lang="en"/>
              <a:t>The best sorting algorithm to sort the list of swag would be a quicksort, as it is one of the fastest sorting algorithms for a large list, with a runtime of O(n log n). In addition, radix and merge sort only work for numbers, and a bubble sort would take too long</a:t>
            </a:r>
            <a:endParaRPr/>
          </a:p>
          <a:p>
            <a:pPr indent="-342900" lvl="0" marL="457200" rtl="0" algn="l">
              <a:spcBef>
                <a:spcPts val="0"/>
              </a:spcBef>
              <a:spcAft>
                <a:spcPts val="0"/>
              </a:spcAft>
              <a:buSzPts val="1800"/>
              <a:buChar char="-"/>
            </a:pPr>
            <a:r>
              <a:rPr lang="en"/>
              <a:t>Variety does not affect quicksort, and quantity may make the quicksort O(n</a:t>
            </a:r>
            <a:r>
              <a:rPr baseline="30000" lang="en"/>
              <a:t>2</a:t>
            </a:r>
            <a:r>
              <a:rPr lang="en"/>
              <a:t>), but it is still faster than the other sorting algorithms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