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87" r:id="rId4"/>
    <p:sldId id="258" r:id="rId5"/>
    <p:sldId id="259" r:id="rId6"/>
    <p:sldId id="261" r:id="rId7"/>
    <p:sldId id="288" r:id="rId8"/>
    <p:sldId id="280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4" autoAdjust="0"/>
    <p:restoredTop sz="94660"/>
  </p:normalViewPr>
  <p:slideViewPr>
    <p:cSldViewPr snapToGrid="0">
      <p:cViewPr varScale="1">
        <p:scale>
          <a:sx n="63" d="100"/>
          <a:sy n="63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oj Kumar" userId="ef21a4ba1dba22b6" providerId="LiveId" clId="{E0CCD0FA-2449-48EC-9654-15989BC2E649}"/>
    <pc:docChg chg="custSel modSld">
      <pc:chgData name="Manoj Kumar" userId="ef21a4ba1dba22b6" providerId="LiveId" clId="{E0CCD0FA-2449-48EC-9654-15989BC2E649}" dt="2022-08-17T04:11:10.217" v="26" actId="1076"/>
      <pc:docMkLst>
        <pc:docMk/>
      </pc:docMkLst>
      <pc:sldChg chg="addSp delSp modSp mod">
        <pc:chgData name="Manoj Kumar" userId="ef21a4ba1dba22b6" providerId="LiveId" clId="{E0CCD0FA-2449-48EC-9654-15989BC2E649}" dt="2022-08-17T04:11:10.217" v="26" actId="1076"/>
        <pc:sldMkLst>
          <pc:docMk/>
          <pc:sldMk cId="2511314013" sldId="256"/>
        </pc:sldMkLst>
        <pc:spChg chg="mod">
          <ac:chgData name="Manoj Kumar" userId="ef21a4ba1dba22b6" providerId="LiveId" clId="{E0CCD0FA-2449-48EC-9654-15989BC2E649}" dt="2022-08-17T04:11:10.217" v="26" actId="1076"/>
          <ac:spMkLst>
            <pc:docMk/>
            <pc:sldMk cId="2511314013" sldId="256"/>
            <ac:spMk id="2" creationId="{69629B28-6667-42ED-A893-166FADB7AAF8}"/>
          </ac:spMkLst>
        </pc:spChg>
        <pc:spChg chg="del mod">
          <ac:chgData name="Manoj Kumar" userId="ef21a4ba1dba22b6" providerId="LiveId" clId="{E0CCD0FA-2449-48EC-9654-15989BC2E649}" dt="2022-08-17T04:10:58.906" v="24" actId="478"/>
          <ac:spMkLst>
            <pc:docMk/>
            <pc:sldMk cId="2511314013" sldId="256"/>
            <ac:spMk id="3" creationId="{E3E08179-3436-4E89-9C8C-87E47541944C}"/>
          </ac:spMkLst>
        </pc:spChg>
        <pc:spChg chg="add del mod">
          <ac:chgData name="Manoj Kumar" userId="ef21a4ba1dba22b6" providerId="LiveId" clId="{E0CCD0FA-2449-48EC-9654-15989BC2E649}" dt="2022-08-17T04:11:01.812" v="25" actId="478"/>
          <ac:spMkLst>
            <pc:docMk/>
            <pc:sldMk cId="2511314013" sldId="256"/>
            <ac:spMk id="6" creationId="{3E49DF95-849E-C4FB-B15E-D77C323852C7}"/>
          </ac:spMkLst>
        </pc:spChg>
      </pc:sldChg>
    </pc:docChg>
  </pc:docChgLst>
  <pc:docChgLst>
    <pc:chgData name="Manoj Kumar" userId="ef21a4ba1dba22b6" providerId="LiveId" clId="{115BB3F1-466C-4BF9-BFE5-D9729E593759}"/>
    <pc:docChg chg="modSld">
      <pc:chgData name="Manoj Kumar" userId="ef21a4ba1dba22b6" providerId="LiveId" clId="{115BB3F1-466C-4BF9-BFE5-D9729E593759}" dt="2022-08-22T09:37:59.894" v="6"/>
      <pc:docMkLst>
        <pc:docMk/>
      </pc:docMkLst>
      <pc:sldChg chg="modTransition">
        <pc:chgData name="Manoj Kumar" userId="ef21a4ba1dba22b6" providerId="LiveId" clId="{115BB3F1-466C-4BF9-BFE5-D9729E593759}" dt="2022-08-22T09:33:58.069" v="0"/>
        <pc:sldMkLst>
          <pc:docMk/>
          <pc:sldMk cId="2511314013" sldId="256"/>
        </pc:sldMkLst>
      </pc:sldChg>
      <pc:sldChg chg="modTransition">
        <pc:chgData name="Manoj Kumar" userId="ef21a4ba1dba22b6" providerId="LiveId" clId="{115BB3F1-466C-4BF9-BFE5-D9729E593759}" dt="2022-08-22T09:35:51.655" v="2"/>
        <pc:sldMkLst>
          <pc:docMk/>
          <pc:sldMk cId="0" sldId="258"/>
        </pc:sldMkLst>
      </pc:sldChg>
      <pc:sldChg chg="modTransition">
        <pc:chgData name="Manoj Kumar" userId="ef21a4ba1dba22b6" providerId="LiveId" clId="{115BB3F1-466C-4BF9-BFE5-D9729E593759}" dt="2022-08-22T09:36:23.015" v="3"/>
        <pc:sldMkLst>
          <pc:docMk/>
          <pc:sldMk cId="0" sldId="259"/>
        </pc:sldMkLst>
      </pc:sldChg>
      <pc:sldChg chg="modTransition">
        <pc:chgData name="Manoj Kumar" userId="ef21a4ba1dba22b6" providerId="LiveId" clId="{115BB3F1-466C-4BF9-BFE5-D9729E593759}" dt="2022-08-22T09:36:56.109" v="4"/>
        <pc:sldMkLst>
          <pc:docMk/>
          <pc:sldMk cId="0" sldId="261"/>
        </pc:sldMkLst>
      </pc:sldChg>
      <pc:sldChg chg="modTransition">
        <pc:chgData name="Manoj Kumar" userId="ef21a4ba1dba22b6" providerId="LiveId" clId="{115BB3F1-466C-4BF9-BFE5-D9729E593759}" dt="2022-08-22T09:37:59.894" v="6"/>
        <pc:sldMkLst>
          <pc:docMk/>
          <pc:sldMk cId="499139507" sldId="280"/>
        </pc:sldMkLst>
      </pc:sldChg>
      <pc:sldChg chg="modTransition">
        <pc:chgData name="Manoj Kumar" userId="ef21a4ba1dba22b6" providerId="LiveId" clId="{115BB3F1-466C-4BF9-BFE5-D9729E593759}" dt="2022-08-22T09:34:21.206" v="1"/>
        <pc:sldMkLst>
          <pc:docMk/>
          <pc:sldMk cId="2618642128" sldId="287"/>
        </pc:sldMkLst>
      </pc:sldChg>
      <pc:sldChg chg="modTransition">
        <pc:chgData name="Manoj Kumar" userId="ef21a4ba1dba22b6" providerId="LiveId" clId="{115BB3F1-466C-4BF9-BFE5-D9729E593759}" dt="2022-08-22T09:37:18.970" v="5"/>
        <pc:sldMkLst>
          <pc:docMk/>
          <pc:sldMk cId="2104772841" sldId="2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62139-DB33-4409-A79C-4FDEC27C4CB3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EB314-11D3-477D-BE1D-1615A913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1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EB314-11D3-477D-BE1D-1615A91376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91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EB314-11D3-477D-BE1D-1615A91376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46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6259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EB314-11D3-477D-BE1D-1615A91376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36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C414-CEA1-4751-B4F1-497A70F6A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0B34C-6ACD-4D78-BC86-B0BF5E831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621FA-F2A4-45BB-A75D-8B6A2538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5BE85-2FA0-4E61-A93E-F7A231CC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87E0C-F01C-4E74-981E-86D131C5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56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A39D1-4AB7-41BC-BD72-4063BAD1D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C14B1-25C6-4F53-86DA-EF88B4749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D46EB-7BFB-469C-A2C4-8430CBE78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AEC33-34A7-43C4-8FF0-FB2FF0C0F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6DF87-9E0A-4157-9915-1385BE4D4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957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626AE4-D1AF-4518-ACFD-4401AA357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B3A9A-0437-4E14-BEFB-F709A3A56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3A789-AEB5-444F-BA31-E79F8C82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83F82-5DDF-4953-85A9-51F0BC626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CA15F-8592-4CDF-B1DF-881D5FBE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066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E2C98-9238-40F1-873D-CE546ACA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B5F29-0097-4EA5-A833-898E65FFE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F5B3D-5C64-42B0-9AEF-47C1D3AF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E19A8-A5A0-4F64-8011-DB500625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63E31-71BE-4274-861C-3D7F7A8D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64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599F1-32E6-45AF-9A4A-32CE53527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4A310-F9F0-4188-8435-3B7DF561A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B4C44-3D60-44C0-8088-7C7DA470E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4E35A-7D67-44C1-AE71-9C5358AA7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7628D-EB73-4C57-814F-B805AF78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47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9C35A-D4A6-4BDB-969A-529E05B7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18FDA-5311-4A85-85D5-3D45E2A02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1FDA7-F713-4351-A6DD-88DD8D494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1E18E-B6CF-4781-AF42-8C795C213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72D0F-1BA1-49ED-887B-6CA91F17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9D776-7887-477E-8244-130F3534A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313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99998-F992-44DB-9C39-B89B322ED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E1EB3-FC4D-4A9A-B863-86031F3A8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A7F41-F34B-471A-AC15-CA246F8F6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F065EB-AF13-42D3-ABA8-590F64379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80CC1-3492-4DA2-AFE6-EC4B4AF34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3B6C22-7F69-4AC1-B2B5-D508D1CC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520B44-A6B7-4440-8AB7-00B42F03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7E0BC6-672C-421C-8163-BB05E9A44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96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6C7F-8A11-4157-B7B2-9CA88DC5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6AB054-D09E-4E47-B01B-EF559B838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909FA-C2D7-4EF8-A462-31804B35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44D70-41D4-4FEE-A903-D2A6725D4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21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3525B5-55B2-4BA5-AFDF-2BED194F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FFBE91-E7BF-41B7-BD90-F715AC76C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61B99-A900-4CA0-9840-B3C6B665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530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B0A14-6B7F-49AB-A0A2-3D417E99E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9C819-DFDD-4FB4-891B-478E9A965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7FE1C-DA99-49FB-9FD5-4A7FCF769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95B44-7F35-4C8A-9FBC-531CDA2BF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899BA-1170-4CE9-8D4A-70A32478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4D116-8C70-42AE-B495-386DC50A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66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92C98-40AC-42E6-83CA-AF64C73D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82AA0-39D1-4885-AA4D-2828FE6A0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76AA8-7E73-4D13-8F6B-B361F3D10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E1CF5-B340-421E-BFF5-2829DB207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C78EF-DE92-49EA-8122-20C616652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D2B24-74C8-4362-96E9-03A01AAB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46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130E6D-AE9E-414D-B29B-BA5CA1E0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BFFF7-95B3-4967-94E5-346240657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6E617-7157-4CC1-9BF0-EDD740A7A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399BD-F71D-4F8D-AD24-D11BA106A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2D928-8CCB-47DC-9AA6-ED3AB48F0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8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introduction-to-machine-learning-for-beginners-eed6024fdb0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introduction-to-machine-learning-for-beginners-eed6024fdb0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6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18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Freeform: Shape 20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29B28-6667-42ED-A893-166FADB7A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732" y="1471795"/>
            <a:ext cx="10788502" cy="1957204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 dirty="0"/>
              <a:t>Introduction to Machine Learning </a:t>
            </a:r>
            <a:endParaRPr lang="en-US" sz="5400" dirty="0"/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2276CA3-AA0E-4E3A-AE4E-824408A8B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071" y="4233242"/>
            <a:ext cx="4708833" cy="137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14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399809" y="1491954"/>
            <a:ext cx="9769939" cy="37825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367" indent="-457200">
              <a:buClr>
                <a:schemeClr val="tx1"/>
              </a:buClr>
              <a:buSzPct val="72727"/>
              <a:buFont typeface="Wingdings" panose="05000000000000000000" pitchFamily="2" charset="2"/>
              <a:buChar char="Ø"/>
              <a:tabLst>
                <a:tab pos="353605" algn="l"/>
              </a:tabLst>
            </a:pPr>
            <a:r>
              <a:rPr lang="en-US" sz="3200" spc="129" dirty="0">
                <a:latin typeface="Tahoma"/>
                <a:cs typeface="Tahoma"/>
              </a:rPr>
              <a:t>What is Machine </a:t>
            </a:r>
            <a:r>
              <a:rPr lang="en-US" sz="3200" spc="69" dirty="0">
                <a:latin typeface="Tahoma"/>
                <a:cs typeface="Tahoma"/>
              </a:rPr>
              <a:t>L</a:t>
            </a:r>
            <a:r>
              <a:rPr lang="en-US" sz="3200" spc="-198" dirty="0">
                <a:latin typeface="Tahoma"/>
                <a:cs typeface="Tahoma"/>
              </a:rPr>
              <a:t>e</a:t>
            </a:r>
            <a:r>
              <a:rPr lang="en-US" sz="3200" spc="-178" dirty="0">
                <a:latin typeface="Tahoma"/>
                <a:cs typeface="Tahoma"/>
              </a:rPr>
              <a:t>a</a:t>
            </a:r>
            <a:r>
              <a:rPr lang="en-US" sz="3200" spc="-59" dirty="0">
                <a:latin typeface="Tahoma"/>
                <a:cs typeface="Tahoma"/>
              </a:rPr>
              <a:t>r</a:t>
            </a:r>
            <a:r>
              <a:rPr lang="en-US" sz="3200" spc="-119" dirty="0">
                <a:latin typeface="Tahoma"/>
                <a:cs typeface="Tahoma"/>
              </a:rPr>
              <a:t>n</a:t>
            </a:r>
            <a:r>
              <a:rPr lang="en-US" sz="3200" spc="10" dirty="0">
                <a:latin typeface="Tahoma"/>
                <a:cs typeface="Tahoma"/>
              </a:rPr>
              <a:t>i</a:t>
            </a:r>
            <a:r>
              <a:rPr lang="en-US" sz="3200" spc="-119" dirty="0">
                <a:latin typeface="Tahoma"/>
                <a:cs typeface="Tahoma"/>
              </a:rPr>
              <a:t>n</a:t>
            </a:r>
            <a:r>
              <a:rPr lang="en-US" sz="3200" spc="-139" dirty="0">
                <a:latin typeface="Tahoma"/>
                <a:cs typeface="Tahoma"/>
              </a:rPr>
              <a:t>g</a:t>
            </a:r>
          </a:p>
          <a:p>
            <a:pPr marL="482367" indent="-457200">
              <a:buClr>
                <a:schemeClr val="tx1"/>
              </a:buClr>
              <a:buSzPct val="72727"/>
              <a:buFont typeface="Wingdings" panose="05000000000000000000" pitchFamily="2" charset="2"/>
              <a:buChar char="Ø"/>
              <a:tabLst>
                <a:tab pos="353605" algn="l"/>
              </a:tabLst>
            </a:pPr>
            <a:endParaRPr lang="en-US" sz="3200" spc="50" dirty="0">
              <a:latin typeface="Tahoma"/>
              <a:cs typeface="Tahoma"/>
            </a:endParaRPr>
          </a:p>
          <a:p>
            <a:pPr marL="482367" indent="-457200">
              <a:buClr>
                <a:schemeClr val="tx1"/>
              </a:buClr>
              <a:buSzPct val="72727"/>
              <a:buFont typeface="Wingdings" panose="05000000000000000000" pitchFamily="2" charset="2"/>
              <a:buChar char="Ø"/>
              <a:tabLst>
                <a:tab pos="353605" algn="l"/>
              </a:tabLst>
            </a:pPr>
            <a:r>
              <a:rPr lang="en-US" sz="3200" spc="50" dirty="0">
                <a:latin typeface="Tahoma"/>
                <a:cs typeface="Tahoma"/>
              </a:rPr>
              <a:t>W</a:t>
            </a:r>
            <a:r>
              <a:rPr lang="en-US" sz="3200" spc="-119" dirty="0">
                <a:latin typeface="Tahoma"/>
                <a:cs typeface="Tahoma"/>
              </a:rPr>
              <a:t>hy</a:t>
            </a:r>
            <a:r>
              <a:rPr lang="en-US" sz="3200" spc="30" dirty="0">
                <a:latin typeface="Tahoma"/>
                <a:cs typeface="Tahoma"/>
              </a:rPr>
              <a:t> </a:t>
            </a:r>
            <a:r>
              <a:rPr lang="en-US" sz="3200" spc="-119" dirty="0">
                <a:latin typeface="Tahoma"/>
                <a:cs typeface="Tahoma"/>
              </a:rPr>
              <a:t> </a:t>
            </a:r>
            <a:r>
              <a:rPr lang="en-US" sz="3200" spc="40" dirty="0">
                <a:latin typeface="Tahoma"/>
                <a:cs typeface="Tahoma"/>
              </a:rPr>
              <a:t>Ma</a:t>
            </a:r>
            <a:r>
              <a:rPr lang="en-US" sz="3200" spc="-59" dirty="0">
                <a:latin typeface="Tahoma"/>
                <a:cs typeface="Tahoma"/>
              </a:rPr>
              <a:t>c</a:t>
            </a:r>
            <a:r>
              <a:rPr lang="en-US" sz="3200" spc="-119" dirty="0">
                <a:latin typeface="Tahoma"/>
                <a:cs typeface="Tahoma"/>
              </a:rPr>
              <a:t>h</a:t>
            </a:r>
            <a:r>
              <a:rPr lang="en-US" sz="3200" spc="10" dirty="0">
                <a:latin typeface="Tahoma"/>
                <a:cs typeface="Tahoma"/>
              </a:rPr>
              <a:t>i</a:t>
            </a:r>
            <a:r>
              <a:rPr lang="en-US" sz="3200" spc="-119" dirty="0">
                <a:latin typeface="Tahoma"/>
                <a:cs typeface="Tahoma"/>
              </a:rPr>
              <a:t>n</a:t>
            </a:r>
            <a:r>
              <a:rPr lang="en-US" sz="3200" spc="-198" dirty="0">
                <a:latin typeface="Tahoma"/>
                <a:cs typeface="Tahoma"/>
              </a:rPr>
              <a:t>e</a:t>
            </a:r>
            <a:r>
              <a:rPr lang="en-US" sz="3200" spc="40" dirty="0">
                <a:latin typeface="Tahoma"/>
                <a:cs typeface="Tahoma"/>
              </a:rPr>
              <a:t> </a:t>
            </a:r>
            <a:r>
              <a:rPr lang="en-US" sz="3200" spc="69" dirty="0">
                <a:latin typeface="Tahoma"/>
                <a:cs typeface="Tahoma"/>
              </a:rPr>
              <a:t>L</a:t>
            </a:r>
            <a:r>
              <a:rPr lang="en-US" sz="3200" spc="-198" dirty="0">
                <a:latin typeface="Tahoma"/>
                <a:cs typeface="Tahoma"/>
              </a:rPr>
              <a:t>e</a:t>
            </a:r>
            <a:r>
              <a:rPr lang="en-US" sz="3200" spc="-178" dirty="0">
                <a:latin typeface="Tahoma"/>
                <a:cs typeface="Tahoma"/>
              </a:rPr>
              <a:t>a</a:t>
            </a:r>
            <a:r>
              <a:rPr lang="en-US" sz="3200" spc="-59" dirty="0">
                <a:latin typeface="Tahoma"/>
                <a:cs typeface="Tahoma"/>
              </a:rPr>
              <a:t>r</a:t>
            </a:r>
            <a:r>
              <a:rPr lang="en-US" sz="3200" spc="-119" dirty="0">
                <a:latin typeface="Tahoma"/>
                <a:cs typeface="Tahoma"/>
              </a:rPr>
              <a:t>n</a:t>
            </a:r>
            <a:r>
              <a:rPr lang="en-US" sz="3200" spc="10" dirty="0">
                <a:latin typeface="Tahoma"/>
                <a:cs typeface="Tahoma"/>
              </a:rPr>
              <a:t>i</a:t>
            </a:r>
            <a:r>
              <a:rPr lang="en-US" sz="3200" spc="-119" dirty="0">
                <a:latin typeface="Tahoma"/>
                <a:cs typeface="Tahoma"/>
              </a:rPr>
              <a:t>n</a:t>
            </a:r>
            <a:r>
              <a:rPr lang="en-US" sz="3200" spc="-139" dirty="0">
                <a:latin typeface="Tahoma"/>
                <a:cs typeface="Tahoma"/>
              </a:rPr>
              <a:t>g</a:t>
            </a:r>
            <a:endParaRPr lang="en-US" sz="3200" dirty="0">
              <a:latin typeface="Tahoma"/>
              <a:cs typeface="Tahoma"/>
            </a:endParaRPr>
          </a:p>
          <a:p>
            <a:pPr marL="482367" indent="-457200">
              <a:buClr>
                <a:schemeClr val="tx1"/>
              </a:buClr>
              <a:buSzPct val="72727"/>
              <a:buFont typeface="Wingdings" panose="05000000000000000000" pitchFamily="2" charset="2"/>
              <a:buChar char="Ø"/>
              <a:tabLst>
                <a:tab pos="353605" algn="l"/>
              </a:tabLst>
            </a:pPr>
            <a:endParaRPr lang="en-US" sz="3200" spc="-139" dirty="0">
              <a:latin typeface="Tahoma"/>
              <a:cs typeface="Tahoma"/>
            </a:endParaRPr>
          </a:p>
          <a:p>
            <a:pPr marL="482367" indent="-457200">
              <a:buClr>
                <a:schemeClr val="tx1"/>
              </a:buClr>
              <a:buSzPct val="72727"/>
              <a:buFont typeface="Wingdings" panose="05000000000000000000" pitchFamily="2" charset="2"/>
              <a:buChar char="Ø"/>
              <a:tabLst>
                <a:tab pos="353605" algn="l"/>
              </a:tabLst>
            </a:pPr>
            <a:r>
              <a:rPr lang="en-US" sz="3200" spc="-139" dirty="0">
                <a:latin typeface="Tahoma"/>
                <a:cs typeface="Tahoma"/>
              </a:rPr>
              <a:t>Formal Definition : T,E,P for Machine Learning</a:t>
            </a:r>
          </a:p>
          <a:p>
            <a:pPr marL="482367" indent="-457200">
              <a:buClr>
                <a:schemeClr val="tx1"/>
              </a:buClr>
              <a:buSzPct val="72727"/>
              <a:buFont typeface="Wingdings" panose="05000000000000000000" pitchFamily="2" charset="2"/>
              <a:buChar char="Ø"/>
              <a:tabLst>
                <a:tab pos="353605" algn="l"/>
              </a:tabLst>
            </a:pPr>
            <a:endParaRPr lang="en-US" sz="3200" spc="-139" dirty="0">
              <a:latin typeface="Tahoma"/>
              <a:cs typeface="Tahoma"/>
            </a:endParaRPr>
          </a:p>
          <a:p>
            <a:pPr marL="482367" indent="-457200">
              <a:buClr>
                <a:schemeClr val="tx1"/>
              </a:buClr>
              <a:buSzPct val="72727"/>
              <a:buFont typeface="Wingdings" panose="05000000000000000000" pitchFamily="2" charset="2"/>
              <a:buChar char="Ø"/>
              <a:tabLst>
                <a:tab pos="353605" algn="l"/>
              </a:tabLst>
            </a:pPr>
            <a:endParaRPr lang="en-US" sz="3200" spc="-139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EAEAF7"/>
              </a:buClr>
              <a:buFont typeface="Lucida Sans Unicode"/>
              <a:buAutoNum type="arabicPlain" startAt="2"/>
            </a:pPr>
            <a:endParaRPr sz="2180" dirty="0">
              <a:latin typeface="Times New Roman"/>
              <a:cs typeface="Times New Roman"/>
            </a:endParaRPr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id="{2BA90969-3861-43D5-84D7-0D52DC7842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914" y="132714"/>
            <a:ext cx="11543163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25168">
              <a:lnSpc>
                <a:spcPct val="100000"/>
              </a:lnSpc>
            </a:pPr>
            <a:r>
              <a:rPr lang="en-US" spc="99" dirty="0"/>
              <a:t>Outline</a:t>
            </a:r>
            <a:endParaRPr spc="-2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79"/>
    </mc:Choice>
    <mc:Fallback xmlns="">
      <p:transition spd="slow" advTm="1477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id="{83FEB798-F2B4-4216-AAAB-40CC02CE92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8" b="349"/>
          <a:stretch/>
        </p:blipFill>
        <p:spPr bwMode="auto">
          <a:xfrm>
            <a:off x="0" y="801823"/>
            <a:ext cx="12191980" cy="579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6" name="Rectangle 7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9F647-9683-4DA2-945D-44DE98348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391" y="18402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Machine Learning: A subset of Artificial Intelligence</a:t>
            </a:r>
          </a:p>
        </p:txBody>
      </p:sp>
      <p:cxnSp>
        <p:nvCxnSpPr>
          <p:cNvPr id="3077" name="Straight Connector 7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8" name="Straight Connector 7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668597E-00B7-405C-8F32-6FC6B64A454E}"/>
              </a:ext>
            </a:extLst>
          </p:cNvPr>
          <p:cNvSpPr txBox="1"/>
          <p:nvPr/>
        </p:nvSpPr>
        <p:spPr>
          <a:xfrm>
            <a:off x="697665" y="6520934"/>
            <a:ext cx="10034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757575"/>
                </a:solidFill>
                <a:effectLst/>
                <a:latin typeface="medium-content-sans-serif-font"/>
              </a:rPr>
              <a:t>Source : </a:t>
            </a:r>
            <a:r>
              <a:rPr lang="en-US" dirty="0">
                <a:hlinkClick r:id="rId4"/>
              </a:rPr>
              <a:t>https://towardsdatascience.com/introduction-to-machine-learning-for-beginners-eed6024fdb08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64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080" y="182232"/>
            <a:ext cx="19026231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25168">
              <a:lnSpc>
                <a:spcPct val="100000"/>
              </a:lnSpc>
            </a:pPr>
            <a:r>
              <a:rPr lang="en-US" spc="99" dirty="0"/>
              <a:t>Why </a:t>
            </a:r>
            <a:r>
              <a:rPr spc="248" dirty="0"/>
              <a:t>M</a:t>
            </a:r>
            <a:r>
              <a:rPr spc="-139" dirty="0"/>
              <a:t>a</a:t>
            </a:r>
            <a:r>
              <a:rPr spc="-59" dirty="0"/>
              <a:t>c</a:t>
            </a:r>
            <a:r>
              <a:rPr spc="-129" dirty="0"/>
              <a:t>h</a:t>
            </a:r>
            <a:r>
              <a:rPr spc="10" dirty="0"/>
              <a:t>i</a:t>
            </a:r>
            <a:r>
              <a:rPr spc="-129" dirty="0"/>
              <a:t>n</a:t>
            </a:r>
            <a:r>
              <a:rPr spc="-238" dirty="0"/>
              <a:t>e</a:t>
            </a:r>
            <a:r>
              <a:rPr spc="50" dirty="0"/>
              <a:t> </a:t>
            </a:r>
            <a:r>
              <a:rPr spc="109" dirty="0"/>
              <a:t>L</a:t>
            </a:r>
            <a:r>
              <a:rPr spc="-238" dirty="0"/>
              <a:t>e</a:t>
            </a:r>
            <a:r>
              <a:rPr spc="-218" dirty="0"/>
              <a:t>a</a:t>
            </a:r>
            <a:r>
              <a:rPr spc="-69" dirty="0"/>
              <a:t>r</a:t>
            </a:r>
            <a:r>
              <a:rPr spc="-129" dirty="0"/>
              <a:t>n</a:t>
            </a:r>
            <a:r>
              <a:rPr spc="10" dirty="0"/>
              <a:t>i</a:t>
            </a:r>
            <a:r>
              <a:rPr spc="-129" dirty="0"/>
              <a:t>n</a:t>
            </a:r>
            <a:r>
              <a:rPr spc="-159" dirty="0"/>
              <a:t>g</a:t>
            </a:r>
            <a:r>
              <a:rPr spc="59" dirty="0"/>
              <a:t> </a:t>
            </a:r>
            <a:r>
              <a:rPr lang="en-US" spc="59" dirty="0"/>
              <a:t>: A motivational example</a:t>
            </a:r>
            <a:endParaRPr spc="-20"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600" b="0" i="0" kern="1200">
                <a:solidFill>
                  <a:schemeClr val="bg1"/>
                </a:solidFill>
                <a:latin typeface="Lucida Sans Unicode"/>
                <a:ea typeface="+mn-ea"/>
                <a:cs typeface="Lucida Sans Unicod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/>
            <a:r>
              <a:rPr lang="en-US" spc="35"/>
              <a:t>M</a:t>
            </a:r>
            <a:r>
              <a:rPr lang="en-US" spc="-30"/>
              <a:t>ac</a:t>
            </a:r>
            <a:r>
              <a:rPr lang="en-US" spc="-40"/>
              <a:t>hin</a:t>
            </a:r>
            <a:r>
              <a:rPr lang="en-US" spc="-55"/>
              <a:t>e</a:t>
            </a:r>
            <a:r>
              <a:rPr lang="en-US" spc="20"/>
              <a:t> </a:t>
            </a:r>
            <a:r>
              <a:rPr lang="en-US" spc="25"/>
              <a:t>L</a:t>
            </a:r>
            <a:r>
              <a:rPr lang="en-US" spc="-55"/>
              <a:t>e</a:t>
            </a:r>
            <a:r>
              <a:rPr lang="en-US" spc="-50"/>
              <a:t>a</a:t>
            </a:r>
            <a:r>
              <a:rPr lang="en-US" spc="-30"/>
              <a:t>r</a:t>
            </a:r>
            <a:r>
              <a:rPr lang="en-US" spc="-40"/>
              <a:t>nin</a:t>
            </a:r>
            <a:r>
              <a:rPr lang="en-US" spc="-60"/>
              <a:t>g</a:t>
            </a:r>
            <a:endParaRPr spc="-119" dirty="0">
              <a:hlinkClick r:id="" action="ppaction://noactio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600" b="0" i="0" kern="1200">
                <a:solidFill>
                  <a:schemeClr val="bg1"/>
                </a:solidFill>
                <a:latin typeface="Lucida Sans Unicode"/>
                <a:ea typeface="+mn-ea"/>
                <a:cs typeface="Lucida Sans Unicod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/>
            <a:r>
              <a:rPr lang="en-US" spc="5"/>
              <a:t>D</a:t>
            </a:r>
            <a:r>
              <a:rPr lang="en-US" spc="-55"/>
              <a:t>e</a:t>
            </a:r>
            <a:r>
              <a:rPr lang="en-US" spc="-30"/>
              <a:t>c</a:t>
            </a:r>
            <a:r>
              <a:rPr lang="en-US" spc="-55"/>
              <a:t>e</a:t>
            </a:r>
            <a:r>
              <a:rPr lang="en-US" spc="-65"/>
              <a:t>m</a:t>
            </a:r>
            <a:r>
              <a:rPr lang="en-US" spc="-40"/>
              <a:t>b</a:t>
            </a:r>
            <a:r>
              <a:rPr lang="en-US" spc="-55"/>
              <a:t>e</a:t>
            </a:r>
            <a:r>
              <a:rPr lang="en-US" spc="-30"/>
              <a:t>r</a:t>
            </a:r>
            <a:r>
              <a:rPr lang="en-US" spc="20"/>
              <a:t> </a:t>
            </a:r>
            <a:r>
              <a:rPr lang="en-US" spc="-65"/>
              <a:t>5</a:t>
            </a:r>
            <a:r>
              <a:rPr lang="en-US" spc="-15"/>
              <a:t>,</a:t>
            </a:r>
            <a:r>
              <a:rPr lang="en-US" spc="20"/>
              <a:t> </a:t>
            </a:r>
            <a:r>
              <a:rPr lang="en-US" spc="-65"/>
              <a:t>2018</a:t>
            </a:r>
            <a:endParaRPr spc="-129"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600" b="0" i="0" kern="1200">
                <a:solidFill>
                  <a:schemeClr val="bg1"/>
                </a:solidFill>
                <a:latin typeface="Lucida Sans Unicode"/>
                <a:ea typeface="+mn-ea"/>
                <a:cs typeface="Lucida Sans Unicod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n-US" spc="-65" smtClean="0"/>
              <a:pPr marL="25400"/>
              <a:t>4</a:t>
            </a:fld>
            <a:r>
              <a:rPr lang="en-US" spc="20"/>
              <a:t> </a:t>
            </a:r>
            <a:r>
              <a:rPr lang="en-US"/>
              <a:t>/</a:t>
            </a:r>
            <a:r>
              <a:rPr lang="en-US" spc="20"/>
              <a:t> </a:t>
            </a:r>
            <a:r>
              <a:rPr lang="en-US" spc="-65"/>
              <a:t>26</a:t>
            </a:r>
            <a:endParaRPr spc="-129" dirty="0"/>
          </a:p>
        </p:txBody>
      </p:sp>
      <p:sp>
        <p:nvSpPr>
          <p:cNvPr id="4" name="object 4"/>
          <p:cNvSpPr txBox="1"/>
          <p:nvPr/>
        </p:nvSpPr>
        <p:spPr>
          <a:xfrm>
            <a:off x="1777565" y="988332"/>
            <a:ext cx="6958668" cy="335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/>
            <a:r>
              <a:rPr sz="2180" spc="69" dirty="0">
                <a:latin typeface="Tahoma"/>
                <a:cs typeface="Tahoma"/>
              </a:rPr>
              <a:t>L</a:t>
            </a:r>
            <a:r>
              <a:rPr sz="2180" spc="-50" dirty="0">
                <a:latin typeface="Tahoma"/>
                <a:cs typeface="Tahoma"/>
              </a:rPr>
              <a:t>o</a:t>
            </a:r>
            <a:r>
              <a:rPr sz="2180" spc="-69" dirty="0">
                <a:latin typeface="Tahoma"/>
                <a:cs typeface="Tahoma"/>
              </a:rPr>
              <a:t>ok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-119" dirty="0">
                <a:latin typeface="Tahoma"/>
                <a:cs typeface="Tahoma"/>
              </a:rPr>
              <a:t>a</a:t>
            </a:r>
            <a:r>
              <a:rPr sz="2180" spc="50" dirty="0">
                <a:latin typeface="Tahoma"/>
                <a:cs typeface="Tahoma"/>
              </a:rPr>
              <a:t>t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50" dirty="0">
                <a:latin typeface="Tahoma"/>
                <a:cs typeface="Tahoma"/>
              </a:rPr>
              <a:t>t</a:t>
            </a:r>
            <a:r>
              <a:rPr sz="2180" spc="-119" dirty="0">
                <a:latin typeface="Tahoma"/>
                <a:cs typeface="Tahoma"/>
              </a:rPr>
              <a:t>h</a:t>
            </a:r>
            <a:r>
              <a:rPr sz="2180" spc="-198" dirty="0">
                <a:latin typeface="Tahoma"/>
                <a:cs typeface="Tahoma"/>
              </a:rPr>
              <a:t>e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10" dirty="0">
                <a:latin typeface="Tahoma"/>
                <a:cs typeface="Tahoma"/>
              </a:rPr>
              <a:t>i</a:t>
            </a:r>
            <a:r>
              <a:rPr sz="2180" spc="-129" dirty="0">
                <a:latin typeface="Tahoma"/>
                <a:cs typeface="Tahoma"/>
              </a:rPr>
              <a:t>m</a:t>
            </a:r>
            <a:r>
              <a:rPr sz="2180" spc="-119" dirty="0">
                <a:latin typeface="Tahoma"/>
                <a:cs typeface="Tahoma"/>
              </a:rPr>
              <a:t>a</a:t>
            </a:r>
            <a:r>
              <a:rPr sz="2180" spc="-168" dirty="0">
                <a:latin typeface="Tahoma"/>
                <a:cs typeface="Tahoma"/>
              </a:rPr>
              <a:t>ge</a:t>
            </a:r>
            <a:r>
              <a:rPr sz="2180" spc="-149" dirty="0">
                <a:latin typeface="Tahoma"/>
                <a:cs typeface="Tahoma"/>
              </a:rPr>
              <a:t>s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119" dirty="0">
                <a:latin typeface="Tahoma"/>
                <a:cs typeface="Tahoma"/>
              </a:rPr>
              <a:t>an</a:t>
            </a:r>
            <a:r>
              <a:rPr sz="2180" spc="-99" dirty="0">
                <a:latin typeface="Tahoma"/>
                <a:cs typeface="Tahoma"/>
              </a:rPr>
              <a:t>d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119" dirty="0">
                <a:latin typeface="Tahoma"/>
                <a:cs typeface="Tahoma"/>
              </a:rPr>
              <a:t>un</a:t>
            </a:r>
            <a:r>
              <a:rPr sz="2180" spc="-99" dirty="0">
                <a:latin typeface="Tahoma"/>
                <a:cs typeface="Tahoma"/>
              </a:rPr>
              <a:t>d</a:t>
            </a:r>
            <a:r>
              <a:rPr sz="2180" spc="-198" dirty="0">
                <a:latin typeface="Tahoma"/>
                <a:cs typeface="Tahoma"/>
              </a:rPr>
              <a:t>e</a:t>
            </a:r>
            <a:r>
              <a:rPr sz="2180" spc="-59" dirty="0">
                <a:latin typeface="Tahoma"/>
                <a:cs typeface="Tahoma"/>
              </a:rPr>
              <a:t>r</a:t>
            </a:r>
            <a:r>
              <a:rPr sz="2180" spc="-149" dirty="0">
                <a:latin typeface="Tahoma"/>
                <a:cs typeface="Tahoma"/>
              </a:rPr>
              <a:t>s</a:t>
            </a:r>
            <a:r>
              <a:rPr sz="2180" spc="50" dirty="0">
                <a:latin typeface="Tahoma"/>
                <a:cs typeface="Tahoma"/>
              </a:rPr>
              <a:t>t</a:t>
            </a:r>
            <a:r>
              <a:rPr sz="2180" spc="-119" dirty="0">
                <a:latin typeface="Tahoma"/>
                <a:cs typeface="Tahoma"/>
              </a:rPr>
              <a:t>an</a:t>
            </a:r>
            <a:r>
              <a:rPr sz="2180" spc="-99" dirty="0">
                <a:latin typeface="Tahoma"/>
                <a:cs typeface="Tahoma"/>
              </a:rPr>
              <a:t>d</a:t>
            </a:r>
            <a:r>
              <a:rPr sz="2180" spc="89" dirty="0">
                <a:latin typeface="Tahoma"/>
                <a:cs typeface="Tahoma"/>
              </a:rPr>
              <a:t>/r</a:t>
            </a:r>
            <a:r>
              <a:rPr sz="2180" spc="-198" dirty="0">
                <a:latin typeface="Tahoma"/>
                <a:cs typeface="Tahoma"/>
              </a:rPr>
              <a:t>e</a:t>
            </a:r>
            <a:r>
              <a:rPr sz="2180" spc="-129" dirty="0">
                <a:latin typeface="Tahoma"/>
                <a:cs typeface="Tahoma"/>
              </a:rPr>
              <a:t>m</a:t>
            </a:r>
            <a:r>
              <a:rPr sz="2180" spc="-198" dirty="0">
                <a:latin typeface="Tahoma"/>
                <a:cs typeface="Tahoma"/>
              </a:rPr>
              <a:t>e</a:t>
            </a:r>
            <a:r>
              <a:rPr sz="2180" spc="-129" dirty="0">
                <a:latin typeface="Tahoma"/>
                <a:cs typeface="Tahoma"/>
              </a:rPr>
              <a:t>m</a:t>
            </a:r>
            <a:r>
              <a:rPr sz="2180" spc="-40" dirty="0">
                <a:latin typeface="Tahoma"/>
                <a:cs typeface="Tahoma"/>
              </a:rPr>
              <a:t>b</a:t>
            </a:r>
            <a:r>
              <a:rPr sz="2180" spc="-198" dirty="0">
                <a:latin typeface="Tahoma"/>
                <a:cs typeface="Tahoma"/>
              </a:rPr>
              <a:t>e</a:t>
            </a:r>
            <a:r>
              <a:rPr sz="2180" spc="-59" dirty="0">
                <a:latin typeface="Tahoma"/>
                <a:cs typeface="Tahoma"/>
              </a:rPr>
              <a:t>r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50" dirty="0">
                <a:latin typeface="Tahoma"/>
                <a:cs typeface="Tahoma"/>
              </a:rPr>
              <a:t>t</a:t>
            </a:r>
            <a:r>
              <a:rPr sz="2180" spc="-119" dirty="0">
                <a:latin typeface="Tahoma"/>
                <a:cs typeface="Tahoma"/>
              </a:rPr>
              <a:t>h</a:t>
            </a:r>
            <a:r>
              <a:rPr sz="2180" spc="-198" dirty="0">
                <a:latin typeface="Tahoma"/>
                <a:cs typeface="Tahoma"/>
              </a:rPr>
              <a:t>e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-99" dirty="0">
                <a:latin typeface="Tahoma"/>
                <a:cs typeface="Tahoma"/>
              </a:rPr>
              <a:t>p</a:t>
            </a:r>
            <a:r>
              <a:rPr sz="2180" spc="-119" dirty="0">
                <a:latin typeface="Tahoma"/>
                <a:cs typeface="Tahoma"/>
              </a:rPr>
              <a:t>a</a:t>
            </a:r>
            <a:r>
              <a:rPr sz="2180" spc="50" dirty="0">
                <a:latin typeface="Tahoma"/>
                <a:cs typeface="Tahoma"/>
              </a:rPr>
              <a:t>tt</a:t>
            </a:r>
            <a:r>
              <a:rPr sz="2180" spc="-198" dirty="0">
                <a:latin typeface="Tahoma"/>
                <a:cs typeface="Tahoma"/>
              </a:rPr>
              <a:t>e</a:t>
            </a:r>
            <a:r>
              <a:rPr sz="2180" spc="-59" dirty="0">
                <a:latin typeface="Tahoma"/>
                <a:cs typeface="Tahoma"/>
              </a:rPr>
              <a:t>r</a:t>
            </a:r>
            <a:r>
              <a:rPr sz="2180" spc="-119" dirty="0">
                <a:latin typeface="Tahoma"/>
                <a:cs typeface="Tahoma"/>
              </a:rPr>
              <a:t>n</a:t>
            </a:r>
            <a:r>
              <a:rPr sz="2180" spc="-149" dirty="0">
                <a:latin typeface="Tahoma"/>
                <a:cs typeface="Tahoma"/>
              </a:rPr>
              <a:t>s</a:t>
            </a:r>
            <a:r>
              <a:rPr sz="2180" spc="-69" dirty="0">
                <a:latin typeface="Tahoma"/>
                <a:cs typeface="Tahoma"/>
              </a:rPr>
              <a:t>.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48555" y="2643249"/>
            <a:ext cx="1716154" cy="1535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5235695" y="1614040"/>
            <a:ext cx="1716425" cy="25584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/>
          <p:nvPr/>
        </p:nvSpPr>
        <p:spPr>
          <a:xfrm>
            <a:off x="6952131" y="3123441"/>
            <a:ext cx="1716395" cy="10490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 txBox="1"/>
          <p:nvPr/>
        </p:nvSpPr>
        <p:spPr>
          <a:xfrm>
            <a:off x="2415162" y="4594655"/>
            <a:ext cx="9368799" cy="19329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 indent="2297801"/>
            <a:r>
              <a:rPr sz="2400" spc="50" dirty="0">
                <a:latin typeface="Tahoma"/>
                <a:cs typeface="Tahoma"/>
              </a:rPr>
              <a:t>M</a:t>
            </a:r>
            <a:r>
              <a:rPr sz="2400" spc="89" dirty="0">
                <a:latin typeface="Tahoma"/>
                <a:cs typeface="Tahoma"/>
              </a:rPr>
              <a:t>o</a:t>
            </a:r>
            <a:r>
              <a:rPr sz="2400" spc="-99" dirty="0">
                <a:latin typeface="Tahoma"/>
                <a:cs typeface="Tahoma"/>
              </a:rPr>
              <a:t>d</a:t>
            </a:r>
            <a:r>
              <a:rPr sz="2400" spc="-198" dirty="0">
                <a:latin typeface="Tahoma"/>
                <a:cs typeface="Tahoma"/>
              </a:rPr>
              <a:t>e</a:t>
            </a:r>
            <a:r>
              <a:rPr sz="2400" spc="10" dirty="0">
                <a:latin typeface="Tahoma"/>
                <a:cs typeface="Tahoma"/>
              </a:rPr>
              <a:t>l</a:t>
            </a:r>
            <a:r>
              <a:rPr sz="2400" spc="40" dirty="0">
                <a:latin typeface="Tahoma"/>
                <a:cs typeface="Tahoma"/>
              </a:rPr>
              <a:t> </a:t>
            </a:r>
            <a:r>
              <a:rPr sz="2400" spc="-119" dirty="0">
                <a:latin typeface="Tahoma"/>
                <a:cs typeface="Tahoma"/>
              </a:rPr>
              <a:t>an</a:t>
            </a:r>
            <a:r>
              <a:rPr sz="2400" spc="-99" dirty="0">
                <a:latin typeface="Tahoma"/>
                <a:cs typeface="Tahoma"/>
              </a:rPr>
              <a:t>d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168" dirty="0">
                <a:latin typeface="Tahoma"/>
                <a:cs typeface="Tahoma"/>
              </a:rPr>
              <a:t>ge</a:t>
            </a:r>
            <a:r>
              <a:rPr sz="2400" spc="-119" dirty="0">
                <a:latin typeface="Tahoma"/>
                <a:cs typeface="Tahoma"/>
              </a:rPr>
              <a:t>n</a:t>
            </a:r>
            <a:r>
              <a:rPr sz="2400" spc="-198" dirty="0">
                <a:latin typeface="Tahoma"/>
                <a:cs typeface="Tahoma"/>
              </a:rPr>
              <a:t>e</a:t>
            </a:r>
            <a:r>
              <a:rPr sz="2400" spc="-59" dirty="0">
                <a:latin typeface="Tahoma"/>
                <a:cs typeface="Tahoma"/>
              </a:rPr>
              <a:t>r</a:t>
            </a:r>
            <a:r>
              <a:rPr sz="2400" spc="-119" dirty="0">
                <a:latin typeface="Tahoma"/>
                <a:cs typeface="Tahoma"/>
              </a:rPr>
              <a:t>a</a:t>
            </a:r>
            <a:r>
              <a:rPr sz="2400" spc="10" dirty="0">
                <a:latin typeface="Tahoma"/>
                <a:cs typeface="Tahoma"/>
              </a:rPr>
              <a:t>li</a:t>
            </a:r>
            <a:r>
              <a:rPr sz="2400" spc="-40" dirty="0">
                <a:latin typeface="Tahoma"/>
                <a:cs typeface="Tahoma"/>
              </a:rPr>
              <a:t>z</a:t>
            </a:r>
            <a:r>
              <a:rPr sz="2400" spc="-119" dirty="0">
                <a:latin typeface="Tahoma"/>
                <a:cs typeface="Tahoma"/>
              </a:rPr>
              <a:t>a</a:t>
            </a:r>
            <a:r>
              <a:rPr sz="2400" spc="50" dirty="0">
                <a:latin typeface="Tahoma"/>
                <a:cs typeface="Tahoma"/>
              </a:rPr>
              <a:t>t</a:t>
            </a:r>
            <a:r>
              <a:rPr sz="2400" spc="10" dirty="0">
                <a:latin typeface="Tahoma"/>
                <a:cs typeface="Tahoma"/>
              </a:rPr>
              <a:t>i</a:t>
            </a:r>
            <a:r>
              <a:rPr sz="2400" spc="-109" dirty="0">
                <a:latin typeface="Tahoma"/>
                <a:cs typeface="Tahoma"/>
              </a:rPr>
              <a:t>on</a:t>
            </a:r>
            <a:endParaRPr sz="2400" dirty="0">
              <a:latin typeface="Tahoma"/>
              <a:cs typeface="Tahoma"/>
            </a:endParaRPr>
          </a:p>
          <a:p>
            <a:pPr marL="368068" marR="10067" indent="-342900">
              <a:lnSpc>
                <a:spcPct val="125299"/>
              </a:lnSpc>
              <a:spcBef>
                <a:spcPts val="585"/>
              </a:spcBef>
              <a:buFont typeface="Wingdings" panose="05000000000000000000" pitchFamily="2" charset="2"/>
              <a:buChar char="Ø"/>
            </a:pPr>
            <a:r>
              <a:rPr sz="2400" spc="40" dirty="0">
                <a:latin typeface="Tahoma"/>
                <a:cs typeface="Tahoma"/>
              </a:rPr>
              <a:t>Ma</a:t>
            </a:r>
            <a:r>
              <a:rPr sz="2400" spc="-59" dirty="0">
                <a:latin typeface="Tahoma"/>
                <a:cs typeface="Tahoma"/>
              </a:rPr>
              <a:t>c</a:t>
            </a:r>
            <a:r>
              <a:rPr sz="2400" spc="-119" dirty="0">
                <a:latin typeface="Tahoma"/>
                <a:cs typeface="Tahoma"/>
              </a:rPr>
              <a:t>h</a:t>
            </a:r>
            <a:r>
              <a:rPr sz="2400" spc="10" dirty="0">
                <a:latin typeface="Tahoma"/>
                <a:cs typeface="Tahoma"/>
              </a:rPr>
              <a:t>i</a:t>
            </a:r>
            <a:r>
              <a:rPr sz="2400" spc="-119" dirty="0">
                <a:latin typeface="Tahoma"/>
                <a:cs typeface="Tahoma"/>
              </a:rPr>
              <a:t>n</a:t>
            </a:r>
            <a:r>
              <a:rPr sz="2400" spc="-198" dirty="0">
                <a:latin typeface="Tahoma"/>
                <a:cs typeface="Tahoma"/>
              </a:rPr>
              <a:t>e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10" dirty="0">
                <a:latin typeface="Tahoma"/>
                <a:cs typeface="Tahoma"/>
              </a:rPr>
              <a:t>l</a:t>
            </a:r>
            <a:r>
              <a:rPr sz="2400" spc="-198" dirty="0">
                <a:latin typeface="Tahoma"/>
                <a:cs typeface="Tahoma"/>
              </a:rPr>
              <a:t>e</a:t>
            </a:r>
            <a:r>
              <a:rPr sz="2400" spc="-178" dirty="0">
                <a:latin typeface="Tahoma"/>
                <a:cs typeface="Tahoma"/>
              </a:rPr>
              <a:t>a</a:t>
            </a:r>
            <a:r>
              <a:rPr sz="2400" spc="-59" dirty="0">
                <a:latin typeface="Tahoma"/>
                <a:cs typeface="Tahoma"/>
              </a:rPr>
              <a:t>r</a:t>
            </a:r>
            <a:r>
              <a:rPr sz="2400" spc="-129" dirty="0">
                <a:latin typeface="Tahoma"/>
                <a:cs typeface="Tahoma"/>
              </a:rPr>
              <a:t>n</a:t>
            </a:r>
            <a:r>
              <a:rPr sz="2400" spc="10" dirty="0">
                <a:latin typeface="Tahoma"/>
                <a:cs typeface="Tahoma"/>
              </a:rPr>
              <a:t>i</a:t>
            </a:r>
            <a:r>
              <a:rPr sz="2400" spc="-119" dirty="0">
                <a:latin typeface="Tahoma"/>
                <a:cs typeface="Tahoma"/>
              </a:rPr>
              <a:t>n</a:t>
            </a:r>
            <a:r>
              <a:rPr sz="2400" spc="-139" dirty="0">
                <a:latin typeface="Tahoma"/>
                <a:cs typeface="Tahoma"/>
              </a:rPr>
              <a:t>g</a:t>
            </a:r>
            <a:r>
              <a:rPr sz="2400" spc="40" dirty="0">
                <a:latin typeface="Tahoma"/>
                <a:cs typeface="Tahoma"/>
              </a:rPr>
              <a:t> </a:t>
            </a:r>
            <a:r>
              <a:rPr sz="2400" spc="-119" dirty="0">
                <a:latin typeface="Tahoma"/>
                <a:cs typeface="Tahoma"/>
              </a:rPr>
              <a:t>a</a:t>
            </a:r>
            <a:r>
              <a:rPr sz="2400" spc="10" dirty="0">
                <a:latin typeface="Tahoma"/>
                <a:cs typeface="Tahoma"/>
              </a:rPr>
              <a:t>l</a:t>
            </a:r>
            <a:r>
              <a:rPr sz="2400" spc="-129" dirty="0">
                <a:latin typeface="Tahoma"/>
                <a:cs typeface="Tahoma"/>
              </a:rPr>
              <a:t>g</a:t>
            </a:r>
            <a:r>
              <a:rPr sz="2400" spc="-188" dirty="0">
                <a:latin typeface="Tahoma"/>
                <a:cs typeface="Tahoma"/>
              </a:rPr>
              <a:t>o</a:t>
            </a:r>
            <a:r>
              <a:rPr sz="2400" spc="-59" dirty="0">
                <a:latin typeface="Tahoma"/>
                <a:cs typeface="Tahoma"/>
              </a:rPr>
              <a:t>r</a:t>
            </a:r>
            <a:r>
              <a:rPr sz="2400" spc="10" dirty="0">
                <a:latin typeface="Tahoma"/>
                <a:cs typeface="Tahoma"/>
              </a:rPr>
              <a:t>i</a:t>
            </a:r>
            <a:r>
              <a:rPr sz="2400" spc="50" dirty="0">
                <a:latin typeface="Tahoma"/>
                <a:cs typeface="Tahoma"/>
              </a:rPr>
              <a:t>t</a:t>
            </a:r>
            <a:r>
              <a:rPr sz="2400" spc="-119" dirty="0">
                <a:latin typeface="Tahoma"/>
                <a:cs typeface="Tahoma"/>
              </a:rPr>
              <a:t>h</a:t>
            </a:r>
            <a:r>
              <a:rPr sz="2400" spc="-129" dirty="0">
                <a:latin typeface="Tahoma"/>
                <a:cs typeface="Tahoma"/>
              </a:rPr>
              <a:t>m</a:t>
            </a:r>
            <a:r>
              <a:rPr sz="2400" spc="-149" dirty="0">
                <a:latin typeface="Tahoma"/>
                <a:cs typeface="Tahoma"/>
              </a:rPr>
              <a:t>s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168" dirty="0">
                <a:latin typeface="Tahoma"/>
                <a:cs typeface="Tahoma"/>
              </a:rPr>
              <a:t>ge</a:t>
            </a:r>
            <a:r>
              <a:rPr sz="2400" spc="-119" dirty="0">
                <a:latin typeface="Tahoma"/>
                <a:cs typeface="Tahoma"/>
              </a:rPr>
              <a:t>n</a:t>
            </a:r>
            <a:r>
              <a:rPr sz="2400" spc="-198" dirty="0">
                <a:latin typeface="Tahoma"/>
                <a:cs typeface="Tahoma"/>
              </a:rPr>
              <a:t>e</a:t>
            </a:r>
            <a:r>
              <a:rPr sz="2400" spc="-59" dirty="0">
                <a:latin typeface="Tahoma"/>
                <a:cs typeface="Tahoma"/>
              </a:rPr>
              <a:t>r</a:t>
            </a:r>
            <a:r>
              <a:rPr sz="2400" spc="-119" dirty="0">
                <a:latin typeface="Tahoma"/>
                <a:cs typeface="Tahoma"/>
              </a:rPr>
              <a:t>a</a:t>
            </a:r>
            <a:r>
              <a:rPr sz="2400" spc="50" dirty="0">
                <a:latin typeface="Tahoma"/>
                <a:cs typeface="Tahoma"/>
              </a:rPr>
              <a:t>t</a:t>
            </a:r>
            <a:r>
              <a:rPr sz="2400" spc="-198" dirty="0">
                <a:latin typeface="Tahoma"/>
                <a:cs typeface="Tahoma"/>
              </a:rPr>
              <a:t>e</a:t>
            </a:r>
            <a:r>
              <a:rPr sz="2400" spc="40" dirty="0">
                <a:latin typeface="Tahoma"/>
                <a:cs typeface="Tahoma"/>
              </a:rPr>
              <a:t> </a:t>
            </a:r>
            <a:r>
              <a:rPr sz="2400" spc="-129" dirty="0">
                <a:latin typeface="Tahoma"/>
                <a:cs typeface="Tahoma"/>
              </a:rPr>
              <a:t>m</a:t>
            </a:r>
            <a:r>
              <a:rPr sz="2400" spc="-59" dirty="0">
                <a:latin typeface="Tahoma"/>
                <a:cs typeface="Tahoma"/>
              </a:rPr>
              <a:t>o</a:t>
            </a:r>
            <a:r>
              <a:rPr sz="2400" spc="-99" dirty="0">
                <a:latin typeface="Tahoma"/>
                <a:cs typeface="Tahoma"/>
              </a:rPr>
              <a:t>d</a:t>
            </a:r>
            <a:r>
              <a:rPr sz="2400" spc="-198" dirty="0">
                <a:latin typeface="Tahoma"/>
                <a:cs typeface="Tahoma"/>
              </a:rPr>
              <a:t>e</a:t>
            </a:r>
            <a:r>
              <a:rPr sz="2400" spc="10" dirty="0">
                <a:latin typeface="Tahoma"/>
                <a:cs typeface="Tahoma"/>
              </a:rPr>
              <a:t>l</a:t>
            </a:r>
            <a:r>
              <a:rPr sz="2400" spc="-69" dirty="0">
                <a:latin typeface="Tahoma"/>
                <a:cs typeface="Tahoma"/>
              </a:rPr>
              <a:t>. </a:t>
            </a:r>
            <a:endParaRPr lang="en-US" sz="2400" spc="-69" dirty="0">
              <a:latin typeface="Tahoma"/>
              <a:cs typeface="Tahoma"/>
            </a:endParaRPr>
          </a:p>
          <a:p>
            <a:pPr marL="368068" marR="10067" indent="-342900">
              <a:lnSpc>
                <a:spcPct val="125299"/>
              </a:lnSpc>
              <a:spcBef>
                <a:spcPts val="585"/>
              </a:spcBef>
              <a:buFont typeface="Wingdings" panose="05000000000000000000" pitchFamily="2" charset="2"/>
              <a:buChar char="Ø"/>
            </a:pPr>
            <a:r>
              <a:rPr sz="2400" spc="50" dirty="0">
                <a:latin typeface="Tahoma"/>
                <a:cs typeface="Tahoma"/>
              </a:rPr>
              <a:t>M</a:t>
            </a:r>
            <a:r>
              <a:rPr sz="2400" spc="89" dirty="0">
                <a:latin typeface="Tahoma"/>
                <a:cs typeface="Tahoma"/>
              </a:rPr>
              <a:t>o</a:t>
            </a:r>
            <a:r>
              <a:rPr sz="2400" spc="-99" dirty="0">
                <a:latin typeface="Tahoma"/>
                <a:cs typeface="Tahoma"/>
              </a:rPr>
              <a:t>d</a:t>
            </a:r>
            <a:r>
              <a:rPr sz="2400" spc="-198" dirty="0">
                <a:latin typeface="Tahoma"/>
                <a:cs typeface="Tahoma"/>
              </a:rPr>
              <a:t>e</a:t>
            </a:r>
            <a:r>
              <a:rPr sz="2400" spc="10" dirty="0">
                <a:latin typeface="Tahoma"/>
                <a:cs typeface="Tahoma"/>
              </a:rPr>
              <a:t>l</a:t>
            </a:r>
            <a:r>
              <a:rPr sz="2400" spc="40" dirty="0">
                <a:latin typeface="Tahoma"/>
                <a:cs typeface="Tahoma"/>
              </a:rPr>
              <a:t> </a:t>
            </a:r>
            <a:r>
              <a:rPr sz="2400" spc="10" dirty="0">
                <a:latin typeface="Tahoma"/>
                <a:cs typeface="Tahoma"/>
              </a:rPr>
              <a:t>i</a:t>
            </a:r>
            <a:r>
              <a:rPr sz="2400" spc="-149" dirty="0">
                <a:latin typeface="Tahoma"/>
                <a:cs typeface="Tahoma"/>
              </a:rPr>
              <a:t>s</a:t>
            </a:r>
            <a:r>
              <a:rPr sz="2400" spc="40" dirty="0">
                <a:latin typeface="Tahoma"/>
                <a:cs typeface="Tahoma"/>
              </a:rPr>
              <a:t> </a:t>
            </a:r>
            <a:r>
              <a:rPr sz="2400" spc="-119" dirty="0">
                <a:latin typeface="Tahoma"/>
                <a:cs typeface="Tahoma"/>
              </a:rPr>
              <a:t>a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lang="en-US" sz="2400" spc="30" dirty="0">
                <a:latin typeface="Tahoma"/>
                <a:cs typeface="Tahoma"/>
              </a:rPr>
              <a:t>mathematical </a:t>
            </a:r>
            <a:r>
              <a:rPr sz="2400" spc="-149" dirty="0">
                <a:latin typeface="Tahoma"/>
                <a:cs typeface="Tahoma"/>
              </a:rPr>
              <a:t>s</a:t>
            </a:r>
            <a:r>
              <a:rPr sz="2400" spc="50" dirty="0">
                <a:latin typeface="Tahoma"/>
                <a:cs typeface="Tahoma"/>
              </a:rPr>
              <a:t>t</a:t>
            </a:r>
            <a:r>
              <a:rPr sz="2400" spc="-59" dirty="0">
                <a:latin typeface="Tahoma"/>
                <a:cs typeface="Tahoma"/>
              </a:rPr>
              <a:t>r</a:t>
            </a:r>
            <a:r>
              <a:rPr sz="2400" spc="-119" dirty="0">
                <a:latin typeface="Tahoma"/>
                <a:cs typeface="Tahoma"/>
              </a:rPr>
              <a:t>u</a:t>
            </a:r>
            <a:r>
              <a:rPr sz="2400" spc="-59" dirty="0">
                <a:latin typeface="Tahoma"/>
                <a:cs typeface="Tahoma"/>
              </a:rPr>
              <a:t>c</a:t>
            </a:r>
            <a:r>
              <a:rPr sz="2400" spc="50" dirty="0">
                <a:latin typeface="Tahoma"/>
                <a:cs typeface="Tahoma"/>
              </a:rPr>
              <a:t>t</a:t>
            </a:r>
            <a:r>
              <a:rPr sz="2400" spc="-119" dirty="0">
                <a:latin typeface="Tahoma"/>
                <a:cs typeface="Tahoma"/>
              </a:rPr>
              <a:t>u</a:t>
            </a:r>
            <a:r>
              <a:rPr sz="2400" spc="-59" dirty="0">
                <a:latin typeface="Tahoma"/>
                <a:cs typeface="Tahoma"/>
              </a:rPr>
              <a:t>r</a:t>
            </a:r>
            <a:r>
              <a:rPr sz="2400" spc="-198" dirty="0">
                <a:latin typeface="Tahoma"/>
                <a:cs typeface="Tahoma"/>
              </a:rPr>
              <a:t>e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50" dirty="0">
                <a:latin typeface="Tahoma"/>
                <a:cs typeface="Tahoma"/>
              </a:rPr>
              <a:t>t</a:t>
            </a:r>
            <a:r>
              <a:rPr sz="2400" spc="-119" dirty="0">
                <a:latin typeface="Tahoma"/>
                <a:cs typeface="Tahoma"/>
              </a:rPr>
              <a:t>ha</a:t>
            </a:r>
            <a:r>
              <a:rPr sz="2400" spc="50" dirty="0">
                <a:latin typeface="Tahoma"/>
                <a:cs typeface="Tahoma"/>
              </a:rPr>
              <a:t>t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10" dirty="0">
                <a:latin typeface="Tahoma"/>
                <a:cs typeface="Tahoma"/>
              </a:rPr>
              <a:t>l</a:t>
            </a:r>
            <a:r>
              <a:rPr sz="2400" spc="-198" dirty="0">
                <a:latin typeface="Tahoma"/>
                <a:cs typeface="Tahoma"/>
              </a:rPr>
              <a:t>e</a:t>
            </a:r>
            <a:r>
              <a:rPr sz="2400" spc="-178" dirty="0">
                <a:latin typeface="Tahoma"/>
                <a:cs typeface="Tahoma"/>
              </a:rPr>
              <a:t>a</a:t>
            </a:r>
            <a:r>
              <a:rPr sz="2400" spc="-59" dirty="0">
                <a:latin typeface="Tahoma"/>
                <a:cs typeface="Tahoma"/>
              </a:rPr>
              <a:t>r</a:t>
            </a:r>
            <a:r>
              <a:rPr sz="2400" spc="-119" dirty="0">
                <a:latin typeface="Tahoma"/>
                <a:cs typeface="Tahoma"/>
              </a:rPr>
              <a:t>n</a:t>
            </a:r>
            <a:r>
              <a:rPr lang="en-US" sz="2400" spc="-119" dirty="0">
                <a:latin typeface="Tahoma"/>
                <a:cs typeface="Tahoma"/>
              </a:rPr>
              <a:t>s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119" dirty="0">
                <a:latin typeface="Tahoma"/>
                <a:cs typeface="Tahoma"/>
              </a:rPr>
              <a:t>an</a:t>
            </a:r>
            <a:r>
              <a:rPr sz="2400" spc="-99" dirty="0">
                <a:latin typeface="Tahoma"/>
                <a:cs typeface="Tahoma"/>
              </a:rPr>
              <a:t>d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168" dirty="0">
                <a:latin typeface="Tahoma"/>
                <a:cs typeface="Tahoma"/>
              </a:rPr>
              <a:t>ge</a:t>
            </a:r>
            <a:r>
              <a:rPr sz="2400" spc="-119" dirty="0">
                <a:latin typeface="Tahoma"/>
                <a:cs typeface="Tahoma"/>
              </a:rPr>
              <a:t>n</a:t>
            </a:r>
            <a:r>
              <a:rPr sz="2400" spc="-198" dirty="0">
                <a:latin typeface="Tahoma"/>
                <a:cs typeface="Tahoma"/>
              </a:rPr>
              <a:t>e</a:t>
            </a:r>
            <a:r>
              <a:rPr sz="2400" spc="-69" dirty="0">
                <a:latin typeface="Tahoma"/>
                <a:cs typeface="Tahoma"/>
              </a:rPr>
              <a:t>r</a:t>
            </a:r>
            <a:r>
              <a:rPr sz="2400" spc="-119" dirty="0">
                <a:latin typeface="Tahoma"/>
                <a:cs typeface="Tahoma"/>
              </a:rPr>
              <a:t>a</a:t>
            </a:r>
            <a:r>
              <a:rPr sz="2400" spc="10" dirty="0">
                <a:latin typeface="Tahoma"/>
                <a:cs typeface="Tahoma"/>
              </a:rPr>
              <a:t>li</a:t>
            </a:r>
            <a:r>
              <a:rPr lang="en-US" sz="2400" spc="10" dirty="0">
                <a:latin typeface="Tahoma"/>
                <a:cs typeface="Tahoma"/>
              </a:rPr>
              <a:t>z</a:t>
            </a:r>
            <a:r>
              <a:rPr sz="2400" spc="-198" dirty="0">
                <a:latin typeface="Tahoma"/>
                <a:cs typeface="Tahoma"/>
              </a:rPr>
              <a:t>e</a:t>
            </a:r>
            <a:r>
              <a:rPr lang="en-US" sz="2400" spc="-198" dirty="0">
                <a:latin typeface="Tahoma"/>
                <a:cs typeface="Tahoma"/>
              </a:rPr>
              <a:t> the data</a:t>
            </a:r>
          </a:p>
          <a:p>
            <a:pPr marL="368068" marR="10067" indent="-342900">
              <a:lnSpc>
                <a:spcPct val="125299"/>
              </a:lnSpc>
              <a:spcBef>
                <a:spcPts val="585"/>
              </a:spcBef>
              <a:buFont typeface="Wingdings" panose="05000000000000000000" pitchFamily="2" charset="2"/>
              <a:buChar char="Ø"/>
            </a:pPr>
            <a:r>
              <a:rPr sz="2400" spc="69" dirty="0">
                <a:latin typeface="Tahoma"/>
                <a:cs typeface="Tahoma"/>
              </a:rPr>
              <a:t>N</a:t>
            </a:r>
            <a:r>
              <a:rPr sz="2400" spc="-30" dirty="0">
                <a:latin typeface="Tahoma"/>
                <a:cs typeface="Tahoma"/>
              </a:rPr>
              <a:t>ot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59" dirty="0">
                <a:latin typeface="Tahoma"/>
                <a:cs typeface="Tahoma"/>
              </a:rPr>
              <a:t>c</a:t>
            </a:r>
            <a:r>
              <a:rPr sz="2400" spc="-50" dirty="0">
                <a:latin typeface="Tahoma"/>
                <a:cs typeface="Tahoma"/>
              </a:rPr>
              <a:t>o</a:t>
            </a:r>
            <a:r>
              <a:rPr sz="2400" spc="-99" dirty="0">
                <a:latin typeface="Tahoma"/>
                <a:cs typeface="Tahoma"/>
              </a:rPr>
              <a:t>d</a:t>
            </a:r>
            <a:r>
              <a:rPr sz="2400" spc="-198" dirty="0">
                <a:latin typeface="Tahoma"/>
                <a:cs typeface="Tahoma"/>
              </a:rPr>
              <a:t>e</a:t>
            </a:r>
            <a:r>
              <a:rPr sz="2400" spc="-99" dirty="0">
                <a:latin typeface="Tahoma"/>
                <a:cs typeface="Tahoma"/>
              </a:rPr>
              <a:t>d</a:t>
            </a:r>
            <a:r>
              <a:rPr sz="2400" spc="-69" dirty="0">
                <a:latin typeface="Tahoma"/>
                <a:cs typeface="Tahoma"/>
              </a:rPr>
              <a:t>...</a:t>
            </a:r>
            <a:r>
              <a:rPr sz="2400" dirty="0">
                <a:latin typeface="Tahoma"/>
                <a:cs typeface="Tahoma"/>
              </a:rPr>
              <a:t>(</a:t>
            </a:r>
            <a:r>
              <a:rPr sz="2400" spc="-226" dirty="0">
                <a:latin typeface="Tahoma"/>
                <a:cs typeface="Tahoma"/>
              </a:rPr>
              <a:t>I</a:t>
            </a:r>
            <a:r>
              <a:rPr sz="2400" spc="-40" dirty="0">
                <a:latin typeface="Tahoma"/>
                <a:cs typeface="Tahoma"/>
              </a:rPr>
              <a:t>f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59" dirty="0">
                <a:latin typeface="Tahoma"/>
                <a:cs typeface="Tahoma"/>
              </a:rPr>
              <a:t>c</a:t>
            </a:r>
            <a:r>
              <a:rPr sz="2400" spc="-119" dirty="0">
                <a:latin typeface="Tahoma"/>
                <a:cs typeface="Tahoma"/>
              </a:rPr>
              <a:t>u</a:t>
            </a:r>
            <a:r>
              <a:rPr sz="2400" spc="-59" dirty="0">
                <a:latin typeface="Tahoma"/>
                <a:cs typeface="Tahoma"/>
              </a:rPr>
              <a:t>r</a:t>
            </a:r>
            <a:r>
              <a:rPr sz="2400" spc="10" dirty="0">
                <a:latin typeface="Tahoma"/>
                <a:cs typeface="Tahoma"/>
              </a:rPr>
              <a:t>l</a:t>
            </a:r>
            <a:r>
              <a:rPr sz="2400" spc="-99" dirty="0">
                <a:latin typeface="Tahoma"/>
                <a:cs typeface="Tahoma"/>
              </a:rPr>
              <a:t>y</a:t>
            </a:r>
            <a:r>
              <a:rPr sz="2400" spc="40" dirty="0">
                <a:latin typeface="Tahoma"/>
                <a:cs typeface="Tahoma"/>
              </a:rPr>
              <a:t> </a:t>
            </a:r>
            <a:r>
              <a:rPr sz="2400" spc="-119" dirty="0">
                <a:latin typeface="Tahoma"/>
                <a:cs typeface="Tahoma"/>
              </a:rPr>
              <a:t>ha</a:t>
            </a:r>
            <a:r>
              <a:rPr sz="2400" spc="10" dirty="0">
                <a:latin typeface="Tahoma"/>
                <a:cs typeface="Tahoma"/>
              </a:rPr>
              <a:t>i</a:t>
            </a:r>
            <a:r>
              <a:rPr sz="2400" spc="-59" dirty="0">
                <a:latin typeface="Tahoma"/>
                <a:cs typeface="Tahoma"/>
              </a:rPr>
              <a:t>r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50" dirty="0">
                <a:latin typeface="Tahoma"/>
                <a:cs typeface="Tahoma"/>
              </a:rPr>
              <a:t>t</a:t>
            </a:r>
            <a:r>
              <a:rPr sz="2400" spc="-119" dirty="0">
                <a:latin typeface="Tahoma"/>
                <a:cs typeface="Tahoma"/>
              </a:rPr>
              <a:t>h</a:t>
            </a:r>
            <a:r>
              <a:rPr sz="2400" spc="-198" dirty="0">
                <a:latin typeface="Tahoma"/>
                <a:cs typeface="Tahoma"/>
              </a:rPr>
              <a:t>e</a:t>
            </a:r>
            <a:r>
              <a:rPr sz="2400" spc="-119" dirty="0">
                <a:latin typeface="Tahoma"/>
                <a:cs typeface="Tahoma"/>
              </a:rPr>
              <a:t>n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149" dirty="0">
                <a:latin typeface="Tahoma"/>
                <a:cs typeface="Tahoma"/>
              </a:rPr>
              <a:t>s</a:t>
            </a:r>
            <a:r>
              <a:rPr sz="2400" spc="-119" dirty="0">
                <a:latin typeface="Tahoma"/>
                <a:cs typeface="Tahoma"/>
              </a:rPr>
              <a:t>a</a:t>
            </a:r>
            <a:r>
              <a:rPr sz="2400" spc="-59" dirty="0">
                <a:latin typeface="Tahoma"/>
                <a:cs typeface="Tahoma"/>
              </a:rPr>
              <a:t>c</a:t>
            </a:r>
            <a:r>
              <a:rPr sz="2400" spc="-119" dirty="0">
                <a:latin typeface="Tahoma"/>
                <a:cs typeface="Tahoma"/>
              </a:rPr>
              <a:t>h</a:t>
            </a:r>
            <a:r>
              <a:rPr sz="2400" spc="10" dirty="0">
                <a:latin typeface="Tahoma"/>
                <a:cs typeface="Tahoma"/>
              </a:rPr>
              <a:t>i</a:t>
            </a:r>
            <a:r>
              <a:rPr sz="2400" spc="-119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5188" y="347223"/>
            <a:ext cx="8482707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25168">
              <a:lnSpc>
                <a:spcPct val="100000"/>
              </a:lnSpc>
            </a:pPr>
            <a:r>
              <a:rPr lang="en-US" spc="99" dirty="0"/>
              <a:t>Why generate model ?</a:t>
            </a:r>
            <a:endParaRPr spc="-20" dirty="0"/>
          </a:p>
        </p:txBody>
      </p:sp>
      <p:sp>
        <p:nvSpPr>
          <p:cNvPr id="4" name="object 4"/>
          <p:cNvSpPr txBox="1"/>
          <p:nvPr/>
        </p:nvSpPr>
        <p:spPr>
          <a:xfrm>
            <a:off x="1777566" y="1480323"/>
            <a:ext cx="2881618" cy="335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/>
            <a:r>
              <a:rPr sz="2180" spc="-30" dirty="0">
                <a:latin typeface="Tahoma"/>
                <a:cs typeface="Tahoma"/>
              </a:rPr>
              <a:t>G</a:t>
            </a:r>
            <a:r>
              <a:rPr sz="2180" spc="-119" dirty="0">
                <a:latin typeface="Tahoma"/>
                <a:cs typeface="Tahoma"/>
              </a:rPr>
              <a:t>u</a:t>
            </a:r>
            <a:r>
              <a:rPr sz="2180" spc="-198" dirty="0">
                <a:latin typeface="Tahoma"/>
                <a:cs typeface="Tahoma"/>
              </a:rPr>
              <a:t>e</a:t>
            </a:r>
            <a:r>
              <a:rPr sz="2180" spc="-149" dirty="0">
                <a:latin typeface="Tahoma"/>
                <a:cs typeface="Tahoma"/>
              </a:rPr>
              <a:t>ss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178" dirty="0">
                <a:latin typeface="Tahoma"/>
                <a:cs typeface="Tahoma"/>
              </a:rPr>
              <a:t>:</a:t>
            </a:r>
            <a:r>
              <a:rPr sz="2180" spc="277" dirty="0">
                <a:latin typeface="Tahoma"/>
                <a:cs typeface="Tahoma"/>
              </a:rPr>
              <a:t> </a:t>
            </a:r>
            <a:r>
              <a:rPr sz="2180" spc="-226" dirty="0">
                <a:latin typeface="Tahoma"/>
                <a:cs typeface="Tahoma"/>
              </a:rPr>
              <a:t>I</a:t>
            </a:r>
            <a:r>
              <a:rPr sz="2180" spc="-149" dirty="0">
                <a:latin typeface="Tahoma"/>
                <a:cs typeface="Tahoma"/>
              </a:rPr>
              <a:t>s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50" dirty="0">
                <a:latin typeface="Tahoma"/>
                <a:cs typeface="Tahoma"/>
              </a:rPr>
              <a:t>t</a:t>
            </a:r>
            <a:r>
              <a:rPr sz="2180" spc="-119" dirty="0">
                <a:latin typeface="Tahoma"/>
                <a:cs typeface="Tahoma"/>
              </a:rPr>
              <a:t>h</a:t>
            </a:r>
            <a:r>
              <a:rPr sz="2180" spc="10" dirty="0">
                <a:latin typeface="Tahoma"/>
                <a:cs typeface="Tahoma"/>
              </a:rPr>
              <a:t>i</a:t>
            </a:r>
            <a:r>
              <a:rPr sz="2180" spc="-149" dirty="0">
                <a:latin typeface="Tahoma"/>
                <a:cs typeface="Tahoma"/>
              </a:rPr>
              <a:t>s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30" dirty="0">
                <a:latin typeface="Tahoma"/>
                <a:cs typeface="Tahoma"/>
              </a:rPr>
              <a:t>S</a:t>
            </a:r>
            <a:r>
              <a:rPr sz="2180" spc="-119" dirty="0">
                <a:latin typeface="Tahoma"/>
                <a:cs typeface="Tahoma"/>
              </a:rPr>
              <a:t>a</a:t>
            </a:r>
            <a:r>
              <a:rPr sz="2180" spc="-59" dirty="0">
                <a:latin typeface="Tahoma"/>
                <a:cs typeface="Tahoma"/>
              </a:rPr>
              <a:t>c</a:t>
            </a:r>
            <a:r>
              <a:rPr sz="2180" spc="-119" dirty="0">
                <a:latin typeface="Tahoma"/>
                <a:cs typeface="Tahoma"/>
              </a:rPr>
              <a:t>h</a:t>
            </a:r>
            <a:r>
              <a:rPr sz="2180" spc="10" dirty="0">
                <a:latin typeface="Tahoma"/>
                <a:cs typeface="Tahoma"/>
              </a:rPr>
              <a:t>i</a:t>
            </a:r>
            <a:r>
              <a:rPr sz="2180" spc="-119" dirty="0">
                <a:latin typeface="Tahoma"/>
                <a:cs typeface="Tahoma"/>
              </a:rPr>
              <a:t>n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-30" dirty="0">
                <a:latin typeface="Tahoma"/>
                <a:cs typeface="Tahoma"/>
              </a:rPr>
              <a:t>??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77471" y="2641135"/>
            <a:ext cx="1716382" cy="15658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6093910" y="2037377"/>
            <a:ext cx="1716497" cy="21695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" name="object 9"/>
          <p:cNvSpPr txBox="1"/>
          <p:nvPr/>
        </p:nvSpPr>
        <p:spPr>
          <a:xfrm>
            <a:off x="2185994" y="5247038"/>
            <a:ext cx="7506646" cy="8710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 marR="10067">
              <a:lnSpc>
                <a:spcPct val="125299"/>
              </a:lnSpc>
            </a:pPr>
            <a:r>
              <a:rPr sz="2400" spc="20" dirty="0">
                <a:latin typeface="Tahoma"/>
                <a:cs typeface="Tahoma"/>
              </a:rPr>
              <a:t>F</a:t>
            </a:r>
            <a:r>
              <a:rPr sz="2400" spc="-59" dirty="0">
                <a:latin typeface="Tahoma"/>
                <a:cs typeface="Tahoma"/>
              </a:rPr>
              <a:t>r</a:t>
            </a:r>
            <a:r>
              <a:rPr sz="2400" spc="-129" dirty="0">
                <a:latin typeface="Tahoma"/>
                <a:cs typeface="Tahoma"/>
              </a:rPr>
              <a:t>om</a:t>
            </a:r>
            <a:r>
              <a:rPr sz="2400" spc="40" dirty="0">
                <a:latin typeface="Tahoma"/>
                <a:cs typeface="Tahoma"/>
              </a:rPr>
              <a:t> </a:t>
            </a:r>
            <a:r>
              <a:rPr sz="2400" spc="-99" dirty="0">
                <a:latin typeface="Tahoma"/>
                <a:cs typeface="Tahoma"/>
              </a:rPr>
              <a:t>b</a:t>
            </a:r>
            <a:r>
              <a:rPr sz="2400" spc="10" dirty="0">
                <a:latin typeface="Tahoma"/>
                <a:cs typeface="Tahoma"/>
              </a:rPr>
              <a:t>i</a:t>
            </a:r>
            <a:r>
              <a:rPr sz="2400" spc="-119" dirty="0">
                <a:latin typeface="Tahoma"/>
                <a:cs typeface="Tahoma"/>
              </a:rPr>
              <a:t>n</a:t>
            </a:r>
            <a:r>
              <a:rPr sz="2400" spc="-178" dirty="0">
                <a:latin typeface="Tahoma"/>
                <a:cs typeface="Tahoma"/>
              </a:rPr>
              <a:t>a</a:t>
            </a:r>
            <a:r>
              <a:rPr sz="2400" spc="-59" dirty="0">
                <a:latin typeface="Tahoma"/>
                <a:cs typeface="Tahoma"/>
              </a:rPr>
              <a:t>r</a:t>
            </a:r>
            <a:r>
              <a:rPr sz="2400" spc="-99" dirty="0">
                <a:latin typeface="Tahoma"/>
                <a:cs typeface="Tahoma"/>
              </a:rPr>
              <a:t>y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218" dirty="0">
                <a:latin typeface="Tahoma"/>
                <a:cs typeface="Tahoma"/>
              </a:rPr>
              <a:t>w</a:t>
            </a:r>
            <a:r>
              <a:rPr sz="2400" spc="-168" dirty="0">
                <a:latin typeface="Tahoma"/>
                <a:cs typeface="Tahoma"/>
              </a:rPr>
              <a:t>o</a:t>
            </a:r>
            <a:r>
              <a:rPr sz="2400" spc="-59" dirty="0">
                <a:latin typeface="Tahoma"/>
                <a:cs typeface="Tahoma"/>
              </a:rPr>
              <a:t>r</a:t>
            </a:r>
            <a:r>
              <a:rPr sz="2400" spc="10" dirty="0">
                <a:latin typeface="Tahoma"/>
                <a:cs typeface="Tahoma"/>
              </a:rPr>
              <a:t>l</a:t>
            </a:r>
            <a:r>
              <a:rPr sz="2400" spc="-99" dirty="0">
                <a:latin typeface="Tahoma"/>
                <a:cs typeface="Tahoma"/>
              </a:rPr>
              <a:t>d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50" dirty="0">
                <a:latin typeface="Tahoma"/>
                <a:cs typeface="Tahoma"/>
              </a:rPr>
              <a:t>t</a:t>
            </a:r>
            <a:r>
              <a:rPr sz="2400" spc="-109" dirty="0">
                <a:latin typeface="Tahoma"/>
                <a:cs typeface="Tahoma"/>
              </a:rPr>
              <a:t>o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159" dirty="0">
                <a:latin typeface="Tahoma"/>
                <a:cs typeface="Tahoma"/>
              </a:rPr>
              <a:t>P</a:t>
            </a:r>
            <a:r>
              <a:rPr sz="2400" spc="-59" dirty="0">
                <a:latin typeface="Tahoma"/>
                <a:cs typeface="Tahoma"/>
              </a:rPr>
              <a:t>r</a:t>
            </a:r>
            <a:r>
              <a:rPr sz="2400" spc="-109" dirty="0">
                <a:latin typeface="Tahoma"/>
                <a:cs typeface="Tahoma"/>
              </a:rPr>
              <a:t>ob</a:t>
            </a:r>
            <a:r>
              <a:rPr sz="2400" spc="-119" dirty="0">
                <a:latin typeface="Tahoma"/>
                <a:cs typeface="Tahoma"/>
              </a:rPr>
              <a:t>a</a:t>
            </a:r>
            <a:r>
              <a:rPr sz="2400" spc="-99" dirty="0">
                <a:latin typeface="Tahoma"/>
                <a:cs typeface="Tahoma"/>
              </a:rPr>
              <a:t>b</a:t>
            </a:r>
            <a:r>
              <a:rPr sz="2400" spc="10" dirty="0">
                <a:latin typeface="Tahoma"/>
                <a:cs typeface="Tahoma"/>
              </a:rPr>
              <a:t>ili</a:t>
            </a:r>
            <a:r>
              <a:rPr sz="2400" spc="-20" dirty="0">
                <a:latin typeface="Tahoma"/>
                <a:cs typeface="Tahoma"/>
              </a:rPr>
              <a:t>t</a:t>
            </a:r>
            <a:r>
              <a:rPr sz="2400" spc="-99" dirty="0">
                <a:latin typeface="Tahoma"/>
                <a:cs typeface="Tahoma"/>
              </a:rPr>
              <a:t>y</a:t>
            </a:r>
            <a:r>
              <a:rPr sz="2400" spc="40" dirty="0">
                <a:latin typeface="Tahoma"/>
                <a:cs typeface="Tahoma"/>
              </a:rPr>
              <a:t> </a:t>
            </a:r>
            <a:r>
              <a:rPr lang="en-US" sz="2400" spc="-119" dirty="0">
                <a:latin typeface="Tahoma"/>
                <a:cs typeface="Tahoma"/>
              </a:rPr>
              <a:t>world </a:t>
            </a:r>
          </a:p>
          <a:p>
            <a:pPr marL="25168" marR="10067">
              <a:lnSpc>
                <a:spcPct val="125299"/>
              </a:lnSpc>
            </a:pPr>
            <a:r>
              <a:rPr sz="2400" spc="69" dirty="0">
                <a:latin typeface="Tahoma"/>
                <a:cs typeface="Tahoma"/>
              </a:rPr>
              <a:t>L</a:t>
            </a:r>
            <a:r>
              <a:rPr sz="2400" spc="10" dirty="0">
                <a:latin typeface="Tahoma"/>
                <a:cs typeface="Tahoma"/>
              </a:rPr>
              <a:t>i</a:t>
            </a:r>
            <a:r>
              <a:rPr sz="2400" spc="-99" dirty="0">
                <a:latin typeface="Tahoma"/>
                <a:cs typeface="Tahoma"/>
              </a:rPr>
              <a:t>k</a:t>
            </a:r>
            <a:r>
              <a:rPr sz="2400" spc="-198" dirty="0">
                <a:latin typeface="Tahoma"/>
                <a:cs typeface="Tahoma"/>
              </a:rPr>
              <a:t>e</a:t>
            </a:r>
            <a:r>
              <a:rPr sz="2400" spc="10" dirty="0">
                <a:latin typeface="Tahoma"/>
                <a:cs typeface="Tahoma"/>
              </a:rPr>
              <a:t>li</a:t>
            </a:r>
            <a:r>
              <a:rPr sz="2400" spc="-119" dirty="0">
                <a:latin typeface="Tahoma"/>
                <a:cs typeface="Tahoma"/>
              </a:rPr>
              <a:t>h</a:t>
            </a:r>
            <a:r>
              <a:rPr sz="2400" spc="-50" dirty="0">
                <a:latin typeface="Tahoma"/>
                <a:cs typeface="Tahoma"/>
              </a:rPr>
              <a:t>oo</a:t>
            </a:r>
            <a:r>
              <a:rPr sz="2400" spc="-99" dirty="0">
                <a:latin typeface="Tahoma"/>
                <a:cs typeface="Tahoma"/>
              </a:rPr>
              <a:t>d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79" dirty="0">
                <a:latin typeface="Tahoma"/>
                <a:cs typeface="Tahoma"/>
              </a:rPr>
              <a:t>of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119" dirty="0">
                <a:latin typeface="Tahoma"/>
                <a:cs typeface="Tahoma"/>
              </a:rPr>
              <a:t>an</a:t>
            </a:r>
            <a:r>
              <a:rPr sz="2400" spc="40" dirty="0">
                <a:latin typeface="Tahoma"/>
                <a:cs typeface="Tahoma"/>
              </a:rPr>
              <a:t> </a:t>
            </a:r>
            <a:r>
              <a:rPr sz="2400" spc="10" dirty="0">
                <a:latin typeface="Tahoma"/>
                <a:cs typeface="Tahoma"/>
              </a:rPr>
              <a:t>i</a:t>
            </a:r>
            <a:r>
              <a:rPr sz="2400" spc="-129" dirty="0">
                <a:latin typeface="Tahoma"/>
                <a:cs typeface="Tahoma"/>
              </a:rPr>
              <a:t>m</a:t>
            </a:r>
            <a:r>
              <a:rPr sz="2400" spc="-119" dirty="0">
                <a:latin typeface="Tahoma"/>
                <a:cs typeface="Tahoma"/>
              </a:rPr>
              <a:t>a</a:t>
            </a:r>
            <a:r>
              <a:rPr sz="2400" spc="-168" dirty="0">
                <a:latin typeface="Tahoma"/>
                <a:cs typeface="Tahoma"/>
              </a:rPr>
              <a:t>ge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50" dirty="0">
                <a:latin typeface="Tahoma"/>
                <a:cs typeface="Tahoma"/>
              </a:rPr>
              <a:t>t</a:t>
            </a:r>
            <a:r>
              <a:rPr sz="2400" spc="-109" dirty="0">
                <a:latin typeface="Tahoma"/>
                <a:cs typeface="Tahoma"/>
              </a:rPr>
              <a:t>o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40" dirty="0">
                <a:latin typeface="Tahoma"/>
                <a:cs typeface="Tahoma"/>
              </a:rPr>
              <a:t>b</a:t>
            </a:r>
            <a:r>
              <a:rPr sz="2400" spc="-198" dirty="0">
                <a:latin typeface="Tahoma"/>
                <a:cs typeface="Tahoma"/>
              </a:rPr>
              <a:t>e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79" dirty="0">
                <a:latin typeface="Tahoma"/>
                <a:cs typeface="Tahoma"/>
              </a:rPr>
              <a:t>of</a:t>
            </a:r>
            <a:r>
              <a:rPr sz="2400" spc="40" dirty="0">
                <a:latin typeface="Tahoma"/>
                <a:cs typeface="Tahoma"/>
              </a:rPr>
              <a:t> </a:t>
            </a:r>
            <a:r>
              <a:rPr sz="2400" spc="-30" dirty="0">
                <a:latin typeface="Tahoma"/>
                <a:cs typeface="Tahoma"/>
              </a:rPr>
              <a:t>S</a:t>
            </a:r>
            <a:r>
              <a:rPr sz="2400" spc="-119" dirty="0">
                <a:latin typeface="Tahoma"/>
                <a:cs typeface="Tahoma"/>
              </a:rPr>
              <a:t>a</a:t>
            </a:r>
            <a:r>
              <a:rPr sz="2400" spc="-59" dirty="0">
                <a:latin typeface="Tahoma"/>
                <a:cs typeface="Tahoma"/>
              </a:rPr>
              <a:t>c</a:t>
            </a:r>
            <a:r>
              <a:rPr sz="2400" spc="-119" dirty="0">
                <a:latin typeface="Tahoma"/>
                <a:cs typeface="Tahoma"/>
              </a:rPr>
              <a:t>h</a:t>
            </a:r>
            <a:r>
              <a:rPr sz="2400" spc="10" dirty="0">
                <a:latin typeface="Tahoma"/>
                <a:cs typeface="Tahoma"/>
              </a:rPr>
              <a:t>i</a:t>
            </a:r>
            <a:r>
              <a:rPr sz="2400" spc="-119" dirty="0">
                <a:latin typeface="Tahoma"/>
                <a:cs typeface="Tahoma"/>
              </a:rPr>
              <a:t>n</a:t>
            </a:r>
            <a:r>
              <a:rPr sz="2400" spc="-69" dirty="0">
                <a:latin typeface="Tahoma"/>
                <a:cs typeface="Tahoma"/>
              </a:rPr>
              <a:t>.</a:t>
            </a:r>
            <a:endParaRPr sz="2400" dirty="0">
              <a:latin typeface="Tahoma"/>
              <a:cs typeface="Tahoma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FEAE2D7-3DFE-4A16-BBD7-3320DEDCD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407" y="2641135"/>
            <a:ext cx="11811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sachin old pictures">
            <a:extLst>
              <a:ext uri="{FF2B5EF4-FFF2-40B4-BE49-F238E27FC236}">
                <a16:creationId xmlns:a16="http://schemas.microsoft.com/office/drawing/2014/main" id="{37932650-C4CF-4D31-B3A6-3EED2773D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2770647"/>
            <a:ext cx="15621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achin Tendulkar's son Arjun named in India's U-19 team for Sri ...">
            <a:extLst>
              <a:ext uri="{FF2B5EF4-FFF2-40B4-BE49-F238E27FC236}">
                <a16:creationId xmlns:a16="http://schemas.microsoft.com/office/drawing/2014/main" id="{4BCC8D4F-81AF-409E-93C3-B11422F1C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506" y="2629800"/>
            <a:ext cx="2362293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3307C96-4750-4756-AB52-1F78CDE97327}"/>
              </a:ext>
            </a:extLst>
          </p:cNvPr>
          <p:cNvSpPr txBox="1"/>
          <p:nvPr/>
        </p:nvSpPr>
        <p:spPr>
          <a:xfrm>
            <a:off x="2185994" y="6243935"/>
            <a:ext cx="6737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REDUCE GENERALIZATION ERROR !!!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1886DE-5658-404E-9572-565C6DFECE6F}"/>
              </a:ext>
            </a:extLst>
          </p:cNvPr>
          <p:cNvSpPr txBox="1"/>
          <p:nvPr/>
        </p:nvSpPr>
        <p:spPr>
          <a:xfrm>
            <a:off x="1118479" y="4045334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1089EE-AC7E-4914-9760-162955E36662}"/>
              </a:ext>
            </a:extLst>
          </p:cNvPr>
          <p:cNvSpPr txBox="1"/>
          <p:nvPr/>
        </p:nvSpPr>
        <p:spPr>
          <a:xfrm>
            <a:off x="1118479" y="4643280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2046" y="195161"/>
            <a:ext cx="10456531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25168">
              <a:lnSpc>
                <a:spcPct val="100000"/>
              </a:lnSpc>
            </a:pPr>
            <a:r>
              <a:rPr spc="248" dirty="0"/>
              <a:t>M</a:t>
            </a:r>
            <a:r>
              <a:rPr spc="-139" dirty="0"/>
              <a:t>a</a:t>
            </a:r>
            <a:r>
              <a:rPr spc="-59" dirty="0"/>
              <a:t>c</a:t>
            </a:r>
            <a:r>
              <a:rPr spc="-129" dirty="0"/>
              <a:t>h</a:t>
            </a:r>
            <a:r>
              <a:rPr spc="10" dirty="0"/>
              <a:t>i</a:t>
            </a:r>
            <a:r>
              <a:rPr spc="-129" dirty="0"/>
              <a:t>n</a:t>
            </a:r>
            <a:r>
              <a:rPr spc="-238" dirty="0"/>
              <a:t>e</a:t>
            </a:r>
            <a:r>
              <a:rPr spc="50" dirty="0"/>
              <a:t> </a:t>
            </a:r>
            <a:r>
              <a:rPr spc="109" dirty="0"/>
              <a:t>L</a:t>
            </a:r>
            <a:r>
              <a:rPr spc="-238" dirty="0"/>
              <a:t>e</a:t>
            </a:r>
            <a:r>
              <a:rPr spc="-218" dirty="0"/>
              <a:t>a</a:t>
            </a:r>
            <a:r>
              <a:rPr spc="-69" dirty="0"/>
              <a:t>r</a:t>
            </a:r>
            <a:r>
              <a:rPr spc="-129" dirty="0"/>
              <a:t>n</a:t>
            </a:r>
            <a:r>
              <a:rPr spc="10" dirty="0"/>
              <a:t>i</a:t>
            </a:r>
            <a:r>
              <a:rPr spc="-129" dirty="0"/>
              <a:t>n</a:t>
            </a:r>
            <a:r>
              <a:rPr spc="-159" dirty="0"/>
              <a:t>g</a:t>
            </a:r>
            <a:r>
              <a:rPr spc="59" dirty="0"/>
              <a:t> </a:t>
            </a:r>
            <a:r>
              <a:rPr spc="109" dirty="0"/>
              <a:t>D</a:t>
            </a:r>
            <a:r>
              <a:rPr spc="-238" dirty="0"/>
              <a:t>e</a:t>
            </a:r>
            <a:r>
              <a:rPr spc="-30" dirty="0"/>
              <a:t>fi</a:t>
            </a:r>
            <a:r>
              <a:rPr spc="-129" dirty="0"/>
              <a:t>n</a:t>
            </a:r>
            <a:r>
              <a:rPr spc="10" dirty="0"/>
              <a:t>i</a:t>
            </a:r>
            <a:r>
              <a:rPr spc="69" dirty="0"/>
              <a:t>t</a:t>
            </a:r>
            <a:r>
              <a:rPr spc="10" dirty="0"/>
              <a:t>i</a:t>
            </a:r>
            <a:r>
              <a:rPr spc="-129" dirty="0"/>
              <a:t>on</a:t>
            </a:r>
          </a:p>
        </p:txBody>
      </p:sp>
      <p:sp>
        <p:nvSpPr>
          <p:cNvPr id="18" name="object 18"/>
          <p:cNvSpPr/>
          <p:nvPr/>
        </p:nvSpPr>
        <p:spPr>
          <a:xfrm>
            <a:off x="1802735" y="4889700"/>
            <a:ext cx="201350" cy="2013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0" name="object 20"/>
          <p:cNvSpPr/>
          <p:nvPr/>
        </p:nvSpPr>
        <p:spPr>
          <a:xfrm>
            <a:off x="1902679" y="4964186"/>
            <a:ext cx="8486303" cy="127093"/>
          </a:xfrm>
          <a:custGeom>
            <a:avLst/>
            <a:gdLst/>
            <a:ahLst/>
            <a:cxnLst/>
            <a:rect l="l" t="t" r="r" b="b"/>
            <a:pathLst>
              <a:path w="4282440" h="64135">
                <a:moveTo>
                  <a:pt x="0" y="64007"/>
                </a:moveTo>
                <a:lnTo>
                  <a:pt x="4282439" y="64007"/>
                </a:lnTo>
                <a:lnTo>
                  <a:pt x="4282439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8" name="object 28"/>
          <p:cNvSpPr txBox="1"/>
          <p:nvPr/>
        </p:nvSpPr>
        <p:spPr>
          <a:xfrm>
            <a:off x="1702083" y="1422149"/>
            <a:ext cx="9481732" cy="317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/>
            <a:r>
              <a:rPr lang="en-US" sz="2400" spc="10" dirty="0">
                <a:latin typeface="Tahoma"/>
                <a:cs typeface="Tahoma"/>
              </a:rPr>
              <a:t>Definition 1 : </a:t>
            </a:r>
            <a:r>
              <a:rPr sz="2400" spc="10" dirty="0">
                <a:latin typeface="Tahoma"/>
                <a:cs typeface="Tahoma"/>
              </a:rPr>
              <a:t>Ar</a:t>
            </a:r>
            <a:r>
              <a:rPr sz="2400" spc="40" dirty="0">
                <a:latin typeface="Tahoma"/>
                <a:cs typeface="Tahoma"/>
              </a:rPr>
              <a:t>t</a:t>
            </a:r>
            <a:r>
              <a:rPr sz="2400" spc="-149" dirty="0">
                <a:latin typeface="Tahoma"/>
                <a:cs typeface="Tahoma"/>
              </a:rPr>
              <a:t>hu</a:t>
            </a:r>
            <a:r>
              <a:rPr sz="2400" spc="-79" dirty="0">
                <a:latin typeface="Tahoma"/>
                <a:cs typeface="Tahoma"/>
              </a:rPr>
              <a:t>r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40" dirty="0">
                <a:latin typeface="Tahoma"/>
                <a:cs typeface="Tahoma"/>
              </a:rPr>
              <a:t>S</a:t>
            </a:r>
            <a:r>
              <a:rPr sz="2400" spc="-159" dirty="0">
                <a:latin typeface="Tahoma"/>
                <a:cs typeface="Tahoma"/>
              </a:rPr>
              <a:t>a</a:t>
            </a:r>
            <a:r>
              <a:rPr sz="2400" spc="-188" dirty="0">
                <a:latin typeface="Tahoma"/>
                <a:cs typeface="Tahoma"/>
              </a:rPr>
              <a:t>m</a:t>
            </a:r>
            <a:r>
              <a:rPr sz="2400" spc="-149" dirty="0">
                <a:latin typeface="Tahoma"/>
                <a:cs typeface="Tahoma"/>
              </a:rPr>
              <a:t>u</a:t>
            </a:r>
            <a:r>
              <a:rPr sz="2400" spc="-226" dirty="0">
                <a:latin typeface="Tahoma"/>
                <a:cs typeface="Tahoma"/>
              </a:rPr>
              <a:t>e</a:t>
            </a:r>
            <a:r>
              <a:rPr sz="2400" dirty="0">
                <a:latin typeface="Tahoma"/>
                <a:cs typeface="Tahoma"/>
              </a:rPr>
              <a:t>l</a:t>
            </a:r>
            <a:r>
              <a:rPr sz="2400" spc="-20" dirty="0">
                <a:latin typeface="Tahoma"/>
                <a:cs typeface="Tahoma"/>
              </a:rPr>
              <a:t>(</a:t>
            </a:r>
            <a:r>
              <a:rPr sz="2400" spc="-149" dirty="0">
                <a:latin typeface="Tahoma"/>
                <a:cs typeface="Tahoma"/>
              </a:rPr>
              <a:t>1959</a:t>
            </a:r>
            <a:r>
              <a:rPr sz="2400" spc="-20" dirty="0">
                <a:latin typeface="Tahoma"/>
                <a:cs typeface="Tahoma"/>
              </a:rPr>
              <a:t>)</a:t>
            </a:r>
            <a:endParaRPr sz="2400" dirty="0">
              <a:latin typeface="Tahoma"/>
              <a:cs typeface="Tahoma"/>
            </a:endParaRPr>
          </a:p>
          <a:p>
            <a:pPr marL="25168" marR="357380">
              <a:lnSpc>
                <a:spcPct val="102600"/>
              </a:lnSpc>
              <a:spcBef>
                <a:spcPts val="654"/>
              </a:spcBef>
            </a:pPr>
            <a:r>
              <a:rPr sz="2400" spc="89" dirty="0">
                <a:latin typeface="Tahoma"/>
                <a:cs typeface="Tahoma"/>
              </a:rPr>
              <a:t>F</a:t>
            </a:r>
            <a:r>
              <a:rPr sz="2400" spc="10" dirty="0">
                <a:latin typeface="Tahoma"/>
                <a:cs typeface="Tahoma"/>
              </a:rPr>
              <a:t>i</a:t>
            </a:r>
            <a:r>
              <a:rPr sz="2400" spc="-198" dirty="0">
                <a:latin typeface="Tahoma"/>
                <a:cs typeface="Tahoma"/>
              </a:rPr>
              <a:t>e</a:t>
            </a:r>
            <a:r>
              <a:rPr sz="2400" spc="10" dirty="0">
                <a:latin typeface="Tahoma"/>
                <a:cs typeface="Tahoma"/>
              </a:rPr>
              <a:t>l</a:t>
            </a:r>
            <a:r>
              <a:rPr sz="2400" spc="-99" dirty="0">
                <a:latin typeface="Tahoma"/>
                <a:cs typeface="Tahoma"/>
              </a:rPr>
              <a:t>d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79" dirty="0">
                <a:latin typeface="Tahoma"/>
                <a:cs typeface="Tahoma"/>
              </a:rPr>
              <a:t>of</a:t>
            </a:r>
            <a:r>
              <a:rPr sz="2400" spc="40" dirty="0">
                <a:latin typeface="Tahoma"/>
                <a:cs typeface="Tahoma"/>
              </a:rPr>
              <a:t> </a:t>
            </a:r>
            <a:r>
              <a:rPr sz="2400" spc="-149" dirty="0">
                <a:latin typeface="Tahoma"/>
                <a:cs typeface="Tahoma"/>
              </a:rPr>
              <a:t>s</a:t>
            </a:r>
            <a:r>
              <a:rPr sz="2400" spc="50" dirty="0">
                <a:latin typeface="Tahoma"/>
                <a:cs typeface="Tahoma"/>
              </a:rPr>
              <a:t>t</a:t>
            </a:r>
            <a:r>
              <a:rPr sz="2400" spc="-119" dirty="0">
                <a:latin typeface="Tahoma"/>
                <a:cs typeface="Tahoma"/>
              </a:rPr>
              <a:t>u</a:t>
            </a:r>
            <a:r>
              <a:rPr sz="2400" spc="-99" dirty="0">
                <a:latin typeface="Tahoma"/>
                <a:cs typeface="Tahoma"/>
              </a:rPr>
              <a:t>dy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50" dirty="0">
                <a:latin typeface="Tahoma"/>
                <a:cs typeface="Tahoma"/>
              </a:rPr>
              <a:t>t</a:t>
            </a:r>
            <a:r>
              <a:rPr sz="2400" spc="-119" dirty="0">
                <a:latin typeface="Tahoma"/>
                <a:cs typeface="Tahoma"/>
              </a:rPr>
              <a:t>ha</a:t>
            </a:r>
            <a:r>
              <a:rPr sz="2400" spc="50" dirty="0">
                <a:latin typeface="Tahoma"/>
                <a:cs typeface="Tahoma"/>
              </a:rPr>
              <a:t>t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69" dirty="0">
                <a:latin typeface="Tahoma"/>
                <a:cs typeface="Tahoma"/>
              </a:rPr>
              <a:t>gi</a:t>
            </a:r>
            <a:r>
              <a:rPr sz="2400" spc="-99" dirty="0">
                <a:latin typeface="Tahoma"/>
                <a:cs typeface="Tahoma"/>
              </a:rPr>
              <a:t>v</a:t>
            </a:r>
            <a:r>
              <a:rPr sz="2400" spc="-198" dirty="0">
                <a:latin typeface="Tahoma"/>
                <a:cs typeface="Tahoma"/>
              </a:rPr>
              <a:t>e</a:t>
            </a:r>
            <a:r>
              <a:rPr sz="2400" spc="-149" dirty="0">
                <a:latin typeface="Tahoma"/>
                <a:cs typeface="Tahoma"/>
              </a:rPr>
              <a:t>s</a:t>
            </a:r>
            <a:r>
              <a:rPr sz="2400" spc="40" dirty="0">
                <a:latin typeface="Tahoma"/>
                <a:cs typeface="Tahoma"/>
              </a:rPr>
              <a:t> </a:t>
            </a:r>
            <a:r>
              <a:rPr sz="2400" spc="-59" dirty="0">
                <a:latin typeface="Tahoma"/>
                <a:cs typeface="Tahoma"/>
              </a:rPr>
              <a:t>c</a:t>
            </a:r>
            <a:r>
              <a:rPr sz="2400" spc="-119" dirty="0">
                <a:latin typeface="Tahoma"/>
                <a:cs typeface="Tahoma"/>
              </a:rPr>
              <a:t>ompu</a:t>
            </a:r>
            <a:r>
              <a:rPr sz="2400" spc="50" dirty="0">
                <a:latin typeface="Tahoma"/>
                <a:cs typeface="Tahoma"/>
              </a:rPr>
              <a:t>t</a:t>
            </a:r>
            <a:r>
              <a:rPr sz="2400" spc="-198" dirty="0">
                <a:latin typeface="Tahoma"/>
                <a:cs typeface="Tahoma"/>
              </a:rPr>
              <a:t>e</a:t>
            </a:r>
            <a:r>
              <a:rPr sz="2400" spc="-59" dirty="0">
                <a:latin typeface="Tahoma"/>
                <a:cs typeface="Tahoma"/>
              </a:rPr>
              <a:t>r</a:t>
            </a:r>
            <a:r>
              <a:rPr sz="2400" spc="-149" dirty="0">
                <a:latin typeface="Tahoma"/>
                <a:cs typeface="Tahoma"/>
              </a:rPr>
              <a:t>s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50" dirty="0">
                <a:latin typeface="Tahoma"/>
                <a:cs typeface="Tahoma"/>
              </a:rPr>
              <a:t>t</a:t>
            </a:r>
            <a:r>
              <a:rPr sz="2400" spc="-119" dirty="0">
                <a:latin typeface="Tahoma"/>
                <a:cs typeface="Tahoma"/>
              </a:rPr>
              <a:t>h</a:t>
            </a:r>
            <a:r>
              <a:rPr sz="2400" spc="-198" dirty="0">
                <a:latin typeface="Tahoma"/>
                <a:cs typeface="Tahoma"/>
              </a:rPr>
              <a:t>e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119" dirty="0">
                <a:latin typeface="Tahoma"/>
                <a:cs typeface="Tahoma"/>
              </a:rPr>
              <a:t>a</a:t>
            </a:r>
            <a:r>
              <a:rPr sz="2400" spc="-99" dirty="0">
                <a:latin typeface="Tahoma"/>
                <a:cs typeface="Tahoma"/>
              </a:rPr>
              <a:t>b</a:t>
            </a:r>
            <a:r>
              <a:rPr sz="2400" spc="10" dirty="0">
                <a:latin typeface="Tahoma"/>
                <a:cs typeface="Tahoma"/>
              </a:rPr>
              <a:t>ili</a:t>
            </a:r>
            <a:r>
              <a:rPr sz="2400" spc="-10" dirty="0">
                <a:latin typeface="Tahoma"/>
                <a:cs typeface="Tahoma"/>
              </a:rPr>
              <a:t>t</a:t>
            </a:r>
            <a:r>
              <a:rPr sz="2400" spc="-99" dirty="0">
                <a:latin typeface="Tahoma"/>
                <a:cs typeface="Tahoma"/>
              </a:rPr>
              <a:t>y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50" dirty="0">
                <a:latin typeface="Tahoma"/>
                <a:cs typeface="Tahoma"/>
              </a:rPr>
              <a:t>t</a:t>
            </a:r>
            <a:r>
              <a:rPr sz="2400" spc="-109" dirty="0">
                <a:latin typeface="Tahoma"/>
                <a:cs typeface="Tahoma"/>
              </a:rPr>
              <a:t>o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10" dirty="0">
                <a:latin typeface="Tahoma"/>
                <a:cs typeface="Tahoma"/>
              </a:rPr>
              <a:t>l</a:t>
            </a:r>
            <a:r>
              <a:rPr sz="2400" spc="-198" dirty="0">
                <a:latin typeface="Tahoma"/>
                <a:cs typeface="Tahoma"/>
              </a:rPr>
              <a:t>e</a:t>
            </a:r>
            <a:r>
              <a:rPr sz="2400" spc="-178" dirty="0">
                <a:latin typeface="Tahoma"/>
                <a:cs typeface="Tahoma"/>
              </a:rPr>
              <a:t>a</a:t>
            </a:r>
            <a:r>
              <a:rPr sz="2400" spc="-59" dirty="0">
                <a:latin typeface="Tahoma"/>
                <a:cs typeface="Tahoma"/>
              </a:rPr>
              <a:t>r</a:t>
            </a:r>
            <a:r>
              <a:rPr sz="2400" spc="-119" dirty="0">
                <a:latin typeface="Tahoma"/>
                <a:cs typeface="Tahoma"/>
              </a:rPr>
              <a:t>n</a:t>
            </a:r>
            <a:r>
              <a:rPr sz="2400" spc="40" dirty="0">
                <a:latin typeface="Tahoma"/>
                <a:cs typeface="Tahoma"/>
              </a:rPr>
              <a:t> </a:t>
            </a:r>
            <a:r>
              <a:rPr sz="2400" spc="-149" dirty="0">
                <a:latin typeface="Tahoma"/>
                <a:cs typeface="Tahoma"/>
              </a:rPr>
              <a:t>w</a:t>
            </a:r>
            <a:r>
              <a:rPr sz="2400" spc="10" dirty="0">
                <a:latin typeface="Tahoma"/>
                <a:cs typeface="Tahoma"/>
              </a:rPr>
              <a:t>i</a:t>
            </a:r>
            <a:r>
              <a:rPr sz="2400" spc="50" dirty="0">
                <a:latin typeface="Tahoma"/>
                <a:cs typeface="Tahoma"/>
              </a:rPr>
              <a:t>t</a:t>
            </a:r>
            <a:r>
              <a:rPr sz="2400" spc="-109" dirty="0">
                <a:latin typeface="Tahoma"/>
                <a:cs typeface="Tahoma"/>
              </a:rPr>
              <a:t>hou</a:t>
            </a:r>
            <a:r>
              <a:rPr sz="2400" spc="50" dirty="0">
                <a:latin typeface="Tahoma"/>
                <a:cs typeface="Tahoma"/>
              </a:rPr>
              <a:t>t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40" dirty="0">
                <a:latin typeface="Tahoma"/>
                <a:cs typeface="Tahoma"/>
              </a:rPr>
              <a:t>b</a:t>
            </a:r>
            <a:r>
              <a:rPr sz="2400" spc="-198" dirty="0">
                <a:latin typeface="Tahoma"/>
                <a:cs typeface="Tahoma"/>
              </a:rPr>
              <a:t>e</a:t>
            </a:r>
            <a:r>
              <a:rPr sz="2400" spc="10" dirty="0">
                <a:latin typeface="Tahoma"/>
                <a:cs typeface="Tahoma"/>
              </a:rPr>
              <a:t>i</a:t>
            </a:r>
            <a:r>
              <a:rPr sz="2400" spc="-119" dirty="0">
                <a:latin typeface="Tahoma"/>
                <a:cs typeface="Tahoma"/>
              </a:rPr>
              <a:t>n</a:t>
            </a:r>
            <a:r>
              <a:rPr sz="2400" spc="-139" dirty="0">
                <a:latin typeface="Tahoma"/>
                <a:cs typeface="Tahoma"/>
              </a:rPr>
              <a:t>g</a:t>
            </a:r>
            <a:r>
              <a:rPr sz="2400" spc="-79" dirty="0">
                <a:latin typeface="Tahoma"/>
                <a:cs typeface="Tahoma"/>
              </a:rPr>
              <a:t> </a:t>
            </a:r>
            <a:r>
              <a:rPr sz="2400" spc="-198" dirty="0">
                <a:latin typeface="Tahoma"/>
                <a:cs typeface="Tahoma"/>
              </a:rPr>
              <a:t>e</a:t>
            </a:r>
            <a:r>
              <a:rPr sz="2400" spc="-99" dirty="0">
                <a:latin typeface="Tahoma"/>
                <a:cs typeface="Tahoma"/>
              </a:rPr>
              <a:t>xp</a:t>
            </a:r>
            <a:r>
              <a:rPr sz="2400" spc="10" dirty="0">
                <a:latin typeface="Tahoma"/>
                <a:cs typeface="Tahoma"/>
              </a:rPr>
              <a:t>li</a:t>
            </a:r>
            <a:r>
              <a:rPr sz="2400" spc="-59" dirty="0">
                <a:latin typeface="Tahoma"/>
                <a:cs typeface="Tahoma"/>
              </a:rPr>
              <a:t>c</a:t>
            </a:r>
            <a:r>
              <a:rPr sz="2400" spc="10" dirty="0">
                <a:latin typeface="Tahoma"/>
                <a:cs typeface="Tahoma"/>
              </a:rPr>
              <a:t>i</a:t>
            </a:r>
            <a:r>
              <a:rPr sz="2400" spc="50" dirty="0">
                <a:latin typeface="Tahoma"/>
                <a:cs typeface="Tahoma"/>
              </a:rPr>
              <a:t>t</a:t>
            </a:r>
            <a:r>
              <a:rPr sz="2400" spc="10" dirty="0">
                <a:latin typeface="Tahoma"/>
                <a:cs typeface="Tahoma"/>
              </a:rPr>
              <a:t>l</a:t>
            </a:r>
            <a:r>
              <a:rPr sz="2400" spc="-99" dirty="0">
                <a:latin typeface="Tahoma"/>
                <a:cs typeface="Tahoma"/>
              </a:rPr>
              <a:t>y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159" dirty="0">
                <a:latin typeface="Tahoma"/>
                <a:cs typeface="Tahoma"/>
              </a:rPr>
              <a:t>p</a:t>
            </a:r>
            <a:r>
              <a:rPr sz="2400" spc="-59" dirty="0">
                <a:latin typeface="Tahoma"/>
                <a:cs typeface="Tahoma"/>
              </a:rPr>
              <a:t>r</a:t>
            </a:r>
            <a:r>
              <a:rPr sz="2400" spc="-99" dirty="0">
                <a:latin typeface="Tahoma"/>
                <a:cs typeface="Tahoma"/>
              </a:rPr>
              <a:t>ogr</a:t>
            </a:r>
            <a:r>
              <a:rPr sz="2400" spc="-129" dirty="0">
                <a:latin typeface="Tahoma"/>
                <a:cs typeface="Tahoma"/>
              </a:rPr>
              <a:t>amm</a:t>
            </a:r>
            <a:r>
              <a:rPr sz="2400" spc="-198" dirty="0">
                <a:latin typeface="Tahoma"/>
                <a:cs typeface="Tahoma"/>
              </a:rPr>
              <a:t>e</a:t>
            </a:r>
            <a:r>
              <a:rPr sz="2400" spc="-99" dirty="0">
                <a:latin typeface="Tahoma"/>
                <a:cs typeface="Tahoma"/>
              </a:rPr>
              <a:t>d</a:t>
            </a:r>
            <a:r>
              <a:rPr sz="2400" spc="-69" dirty="0">
                <a:latin typeface="Tahoma"/>
                <a:cs typeface="Tahoma"/>
              </a:rPr>
              <a:t>.</a:t>
            </a:r>
            <a:endParaRPr sz="2400" dirty="0">
              <a:latin typeface="Tahoma"/>
              <a:cs typeface="Tahoma"/>
            </a:endParaRPr>
          </a:p>
          <a:p>
            <a:pPr>
              <a:spcBef>
                <a:spcPts val="77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25168"/>
            <a:r>
              <a:rPr lang="en-US" sz="2400" spc="-20" dirty="0">
                <a:latin typeface="Tahoma"/>
                <a:cs typeface="Tahoma"/>
              </a:rPr>
              <a:t>Definition 2 : </a:t>
            </a:r>
            <a:r>
              <a:rPr sz="2400" spc="-20" dirty="0">
                <a:latin typeface="Tahoma"/>
                <a:cs typeface="Tahoma"/>
              </a:rPr>
              <a:t>T</a:t>
            </a:r>
            <a:r>
              <a:rPr sz="2400" spc="-149" dirty="0">
                <a:latin typeface="Tahoma"/>
                <a:cs typeface="Tahoma"/>
              </a:rPr>
              <a:t>o</a:t>
            </a:r>
            <a:r>
              <a:rPr sz="2400" spc="-188" dirty="0">
                <a:latin typeface="Tahoma"/>
                <a:cs typeface="Tahoma"/>
              </a:rPr>
              <a:t>m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159" dirty="0">
                <a:latin typeface="Tahoma"/>
                <a:cs typeface="Tahoma"/>
              </a:rPr>
              <a:t>M</a:t>
            </a:r>
            <a:r>
              <a:rPr sz="2400" dirty="0">
                <a:latin typeface="Tahoma"/>
                <a:cs typeface="Tahoma"/>
              </a:rPr>
              <a:t>i</a:t>
            </a:r>
            <a:r>
              <a:rPr sz="2400" spc="40" dirty="0">
                <a:latin typeface="Tahoma"/>
                <a:cs typeface="Tahoma"/>
              </a:rPr>
              <a:t>t</a:t>
            </a:r>
            <a:r>
              <a:rPr sz="2400" spc="-69" dirty="0">
                <a:latin typeface="Tahoma"/>
                <a:cs typeface="Tahoma"/>
              </a:rPr>
              <a:t>c</a:t>
            </a:r>
            <a:r>
              <a:rPr sz="2400" spc="-149" dirty="0">
                <a:latin typeface="Tahoma"/>
                <a:cs typeface="Tahoma"/>
              </a:rPr>
              <a:t>h</a:t>
            </a:r>
            <a:r>
              <a:rPr sz="2400" spc="-226" dirty="0">
                <a:latin typeface="Tahoma"/>
                <a:cs typeface="Tahoma"/>
              </a:rPr>
              <a:t>e</a:t>
            </a:r>
            <a:r>
              <a:rPr sz="2400" dirty="0">
                <a:latin typeface="Tahoma"/>
                <a:cs typeface="Tahoma"/>
              </a:rPr>
              <a:t>ll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(</a:t>
            </a:r>
            <a:r>
              <a:rPr sz="2400" spc="-149" dirty="0">
                <a:latin typeface="Tahoma"/>
                <a:cs typeface="Tahoma"/>
              </a:rPr>
              <a:t>1998</a:t>
            </a:r>
            <a:r>
              <a:rPr sz="2400" spc="-20" dirty="0">
                <a:latin typeface="Tahoma"/>
                <a:cs typeface="Tahoma"/>
              </a:rPr>
              <a:t>)</a:t>
            </a:r>
            <a:endParaRPr sz="2400" dirty="0">
              <a:latin typeface="Tahoma"/>
              <a:cs typeface="Tahoma"/>
            </a:endParaRPr>
          </a:p>
          <a:p>
            <a:pPr marL="25168" marR="10067">
              <a:lnSpc>
                <a:spcPct val="102600"/>
              </a:lnSpc>
              <a:spcBef>
                <a:spcPts val="654"/>
              </a:spcBef>
            </a:pPr>
            <a:r>
              <a:rPr sz="2400" spc="129" dirty="0">
                <a:latin typeface="Tahoma"/>
                <a:cs typeface="Tahoma"/>
              </a:rPr>
              <a:t>A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59" dirty="0">
                <a:latin typeface="Tahoma"/>
                <a:cs typeface="Tahoma"/>
              </a:rPr>
              <a:t>c</a:t>
            </a:r>
            <a:r>
              <a:rPr sz="2400" spc="-119" dirty="0">
                <a:latin typeface="Tahoma"/>
                <a:cs typeface="Tahoma"/>
              </a:rPr>
              <a:t>ompu</a:t>
            </a:r>
            <a:r>
              <a:rPr sz="2400" spc="50" dirty="0">
                <a:latin typeface="Tahoma"/>
                <a:cs typeface="Tahoma"/>
              </a:rPr>
              <a:t>t</a:t>
            </a:r>
            <a:r>
              <a:rPr sz="2400" spc="-198" dirty="0">
                <a:latin typeface="Tahoma"/>
                <a:cs typeface="Tahoma"/>
              </a:rPr>
              <a:t>e</a:t>
            </a:r>
            <a:r>
              <a:rPr sz="2400" spc="-59" dirty="0">
                <a:latin typeface="Tahoma"/>
                <a:cs typeface="Tahoma"/>
              </a:rPr>
              <a:t>r</a:t>
            </a:r>
            <a:r>
              <a:rPr sz="2400" spc="40" dirty="0">
                <a:latin typeface="Tahoma"/>
                <a:cs typeface="Tahoma"/>
              </a:rPr>
              <a:t> </a:t>
            </a:r>
            <a:r>
              <a:rPr sz="2400" spc="-159" dirty="0">
                <a:latin typeface="Tahoma"/>
                <a:cs typeface="Tahoma"/>
              </a:rPr>
              <a:t>p</a:t>
            </a:r>
            <a:r>
              <a:rPr sz="2400" spc="-59" dirty="0">
                <a:latin typeface="Tahoma"/>
                <a:cs typeface="Tahoma"/>
              </a:rPr>
              <a:t>r</a:t>
            </a:r>
            <a:r>
              <a:rPr sz="2400" spc="-99" dirty="0">
                <a:latin typeface="Tahoma"/>
                <a:cs typeface="Tahoma"/>
              </a:rPr>
              <a:t>ogr</a:t>
            </a:r>
            <a:r>
              <a:rPr sz="2400" spc="-119" dirty="0">
                <a:latin typeface="Tahoma"/>
                <a:cs typeface="Tahoma"/>
              </a:rPr>
              <a:t>a</a:t>
            </a:r>
            <a:r>
              <a:rPr sz="2400" spc="-129" dirty="0">
                <a:latin typeface="Tahoma"/>
                <a:cs typeface="Tahoma"/>
              </a:rPr>
              <a:t>m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10" dirty="0">
                <a:latin typeface="Tahoma"/>
                <a:cs typeface="Tahoma"/>
              </a:rPr>
              <a:t>i</a:t>
            </a:r>
            <a:r>
              <a:rPr sz="2400" spc="-149" dirty="0">
                <a:latin typeface="Tahoma"/>
                <a:cs typeface="Tahoma"/>
              </a:rPr>
              <a:t>s</a:t>
            </a:r>
            <a:r>
              <a:rPr sz="2400" spc="40" dirty="0">
                <a:latin typeface="Tahoma"/>
                <a:cs typeface="Tahoma"/>
              </a:rPr>
              <a:t> </a:t>
            </a:r>
            <a:r>
              <a:rPr sz="2400" spc="-149" dirty="0">
                <a:latin typeface="Tahoma"/>
                <a:cs typeface="Tahoma"/>
              </a:rPr>
              <a:t>s</a:t>
            </a:r>
            <a:r>
              <a:rPr sz="2400" spc="-119" dirty="0">
                <a:latin typeface="Tahoma"/>
                <a:cs typeface="Tahoma"/>
              </a:rPr>
              <a:t>a</a:t>
            </a:r>
            <a:r>
              <a:rPr sz="2400" dirty="0">
                <a:latin typeface="Tahoma"/>
                <a:cs typeface="Tahoma"/>
              </a:rPr>
              <a:t>i</a:t>
            </a:r>
            <a:r>
              <a:rPr sz="2400" spc="-99" dirty="0">
                <a:latin typeface="Tahoma"/>
                <a:cs typeface="Tahoma"/>
              </a:rPr>
              <a:t>d</a:t>
            </a:r>
            <a:r>
              <a:rPr sz="2400" spc="40" dirty="0">
                <a:latin typeface="Tahoma"/>
                <a:cs typeface="Tahoma"/>
              </a:rPr>
              <a:t> </a:t>
            </a:r>
            <a:r>
              <a:rPr sz="2400" spc="50" dirty="0">
                <a:latin typeface="Tahoma"/>
                <a:cs typeface="Tahoma"/>
              </a:rPr>
              <a:t>t</a:t>
            </a:r>
            <a:r>
              <a:rPr sz="2400" spc="-109" dirty="0">
                <a:latin typeface="Tahoma"/>
                <a:cs typeface="Tahoma"/>
              </a:rPr>
              <a:t>o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10" dirty="0">
                <a:latin typeface="Tahoma"/>
                <a:cs typeface="Tahoma"/>
              </a:rPr>
              <a:t>l</a:t>
            </a:r>
            <a:r>
              <a:rPr sz="2400" spc="-198" dirty="0">
                <a:latin typeface="Tahoma"/>
                <a:cs typeface="Tahoma"/>
              </a:rPr>
              <a:t>e</a:t>
            </a:r>
            <a:r>
              <a:rPr sz="2400" spc="-178" dirty="0">
                <a:latin typeface="Tahoma"/>
                <a:cs typeface="Tahoma"/>
              </a:rPr>
              <a:t>a</a:t>
            </a:r>
            <a:r>
              <a:rPr sz="2400" spc="-59" dirty="0">
                <a:latin typeface="Tahoma"/>
                <a:cs typeface="Tahoma"/>
              </a:rPr>
              <a:t>r</a:t>
            </a:r>
            <a:r>
              <a:rPr sz="2400" spc="-119" dirty="0">
                <a:latin typeface="Tahoma"/>
                <a:cs typeface="Tahoma"/>
              </a:rPr>
              <a:t>n</a:t>
            </a:r>
            <a:r>
              <a:rPr sz="2400" spc="40" dirty="0">
                <a:latin typeface="Tahoma"/>
                <a:cs typeface="Tahoma"/>
              </a:rPr>
              <a:t> </a:t>
            </a:r>
            <a:r>
              <a:rPr sz="2400" spc="-40" dirty="0">
                <a:latin typeface="Tahoma"/>
                <a:cs typeface="Tahoma"/>
              </a:rPr>
              <a:t>f</a:t>
            </a:r>
            <a:r>
              <a:rPr sz="2400" spc="-59" dirty="0">
                <a:latin typeface="Tahoma"/>
                <a:cs typeface="Tahoma"/>
              </a:rPr>
              <a:t>r</a:t>
            </a:r>
            <a:r>
              <a:rPr sz="2400" spc="-129" dirty="0">
                <a:latin typeface="Tahoma"/>
                <a:cs typeface="Tahoma"/>
              </a:rPr>
              <a:t>om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59" dirty="0">
                <a:latin typeface="Tahoma"/>
                <a:cs typeface="Tahoma"/>
              </a:rPr>
              <a:t>E</a:t>
            </a:r>
            <a:r>
              <a:rPr sz="2400" spc="-89" dirty="0">
                <a:latin typeface="Tahoma"/>
                <a:cs typeface="Tahoma"/>
              </a:rPr>
              <a:t>x</a:t>
            </a:r>
            <a:r>
              <a:rPr sz="2400" spc="-40" dirty="0">
                <a:latin typeface="Tahoma"/>
                <a:cs typeface="Tahoma"/>
              </a:rPr>
              <a:t>p</a:t>
            </a:r>
            <a:r>
              <a:rPr sz="2400" spc="-198" dirty="0">
                <a:latin typeface="Tahoma"/>
                <a:cs typeface="Tahoma"/>
              </a:rPr>
              <a:t>e</a:t>
            </a:r>
            <a:r>
              <a:rPr sz="2400" spc="-59" dirty="0">
                <a:latin typeface="Tahoma"/>
                <a:cs typeface="Tahoma"/>
              </a:rPr>
              <a:t>r</a:t>
            </a:r>
            <a:r>
              <a:rPr sz="2400" spc="10" dirty="0">
                <a:latin typeface="Tahoma"/>
                <a:cs typeface="Tahoma"/>
              </a:rPr>
              <a:t>i</a:t>
            </a:r>
            <a:r>
              <a:rPr sz="2400" spc="-198" dirty="0">
                <a:latin typeface="Tahoma"/>
                <a:cs typeface="Tahoma"/>
              </a:rPr>
              <a:t>e</a:t>
            </a:r>
            <a:r>
              <a:rPr sz="2400" spc="-119" dirty="0">
                <a:latin typeface="Tahoma"/>
                <a:cs typeface="Tahoma"/>
              </a:rPr>
              <a:t>n</a:t>
            </a:r>
            <a:r>
              <a:rPr sz="2400" spc="-59" dirty="0">
                <a:latin typeface="Tahoma"/>
                <a:cs typeface="Tahoma"/>
              </a:rPr>
              <a:t>c</a:t>
            </a:r>
            <a:r>
              <a:rPr sz="2400" spc="-198" dirty="0">
                <a:latin typeface="Tahoma"/>
                <a:cs typeface="Tahoma"/>
              </a:rPr>
              <a:t>e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59" dirty="0">
                <a:latin typeface="Tahoma"/>
                <a:cs typeface="Tahoma"/>
              </a:rPr>
              <a:t>E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149" dirty="0">
                <a:latin typeface="Tahoma"/>
                <a:cs typeface="Tahoma"/>
              </a:rPr>
              <a:t>w</a:t>
            </a:r>
            <a:r>
              <a:rPr sz="2400" spc="10" dirty="0">
                <a:latin typeface="Tahoma"/>
                <a:cs typeface="Tahoma"/>
              </a:rPr>
              <a:t>i</a:t>
            </a:r>
            <a:r>
              <a:rPr sz="2400" spc="50" dirty="0">
                <a:latin typeface="Tahoma"/>
                <a:cs typeface="Tahoma"/>
              </a:rPr>
              <a:t>t</a:t>
            </a:r>
            <a:r>
              <a:rPr sz="2400" spc="-119" dirty="0">
                <a:latin typeface="Tahoma"/>
                <a:cs typeface="Tahoma"/>
              </a:rPr>
              <a:t>h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59" dirty="0">
                <a:latin typeface="Tahoma"/>
                <a:cs typeface="Tahoma"/>
              </a:rPr>
              <a:t>r</a:t>
            </a:r>
            <a:r>
              <a:rPr sz="2400" spc="-198" dirty="0">
                <a:latin typeface="Tahoma"/>
                <a:cs typeface="Tahoma"/>
              </a:rPr>
              <a:t>e</a:t>
            </a:r>
            <a:r>
              <a:rPr sz="2400" spc="-149" dirty="0">
                <a:latin typeface="Tahoma"/>
                <a:cs typeface="Tahoma"/>
              </a:rPr>
              <a:t>s</a:t>
            </a:r>
            <a:r>
              <a:rPr sz="2400" spc="-40" dirty="0">
                <a:latin typeface="Tahoma"/>
                <a:cs typeface="Tahoma"/>
              </a:rPr>
              <a:t>p</a:t>
            </a:r>
            <a:r>
              <a:rPr sz="2400" spc="-198" dirty="0">
                <a:latin typeface="Tahoma"/>
                <a:cs typeface="Tahoma"/>
              </a:rPr>
              <a:t>e</a:t>
            </a:r>
            <a:r>
              <a:rPr sz="2400" spc="-59" dirty="0">
                <a:latin typeface="Tahoma"/>
                <a:cs typeface="Tahoma"/>
              </a:rPr>
              <a:t>c</a:t>
            </a:r>
            <a:r>
              <a:rPr sz="2400" spc="50" dirty="0">
                <a:latin typeface="Tahoma"/>
                <a:cs typeface="Tahoma"/>
              </a:rPr>
              <a:t>t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50" dirty="0">
                <a:latin typeface="Tahoma"/>
                <a:cs typeface="Tahoma"/>
              </a:rPr>
              <a:t>t</a:t>
            </a:r>
            <a:r>
              <a:rPr sz="2400" spc="-109" dirty="0">
                <a:latin typeface="Tahoma"/>
                <a:cs typeface="Tahoma"/>
              </a:rPr>
              <a:t>o</a:t>
            </a:r>
            <a:r>
              <a:rPr sz="2400" spc="-69" dirty="0">
                <a:latin typeface="Tahoma"/>
                <a:cs typeface="Tahoma"/>
              </a:rPr>
              <a:t> </a:t>
            </a:r>
            <a:r>
              <a:rPr sz="2400" spc="-149" dirty="0">
                <a:latin typeface="Tahoma"/>
                <a:cs typeface="Tahoma"/>
              </a:rPr>
              <a:t>s</a:t>
            </a:r>
            <a:r>
              <a:rPr sz="2400" spc="-129" dirty="0">
                <a:latin typeface="Tahoma"/>
                <a:cs typeface="Tahoma"/>
              </a:rPr>
              <a:t>om</a:t>
            </a:r>
            <a:r>
              <a:rPr sz="2400" spc="-198" dirty="0">
                <a:latin typeface="Tahoma"/>
                <a:cs typeface="Tahoma"/>
              </a:rPr>
              <a:t>e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10" dirty="0">
                <a:latin typeface="Tahoma"/>
                <a:cs typeface="Tahoma"/>
              </a:rPr>
              <a:t>T</a:t>
            </a:r>
            <a:r>
              <a:rPr sz="2400" spc="-119" dirty="0">
                <a:latin typeface="Tahoma"/>
                <a:cs typeface="Tahoma"/>
              </a:rPr>
              <a:t>a</a:t>
            </a:r>
            <a:r>
              <a:rPr sz="2400" spc="-149" dirty="0">
                <a:latin typeface="Tahoma"/>
                <a:cs typeface="Tahoma"/>
              </a:rPr>
              <a:t>s</a:t>
            </a:r>
            <a:r>
              <a:rPr sz="2400" spc="-40" dirty="0">
                <a:latin typeface="Tahoma"/>
                <a:cs typeface="Tahoma"/>
              </a:rPr>
              <a:t>k</a:t>
            </a:r>
            <a:r>
              <a:rPr sz="2400" spc="40" dirty="0">
                <a:latin typeface="Tahoma"/>
                <a:cs typeface="Tahoma"/>
              </a:rPr>
              <a:t> </a:t>
            </a:r>
            <a:r>
              <a:rPr sz="2400" spc="188" dirty="0">
                <a:latin typeface="Tahoma"/>
                <a:cs typeface="Tahoma"/>
              </a:rPr>
              <a:t>T</a:t>
            </a:r>
            <a:r>
              <a:rPr sz="2400" spc="40" dirty="0">
                <a:latin typeface="Tahoma"/>
                <a:cs typeface="Tahoma"/>
              </a:rPr>
              <a:t> </a:t>
            </a:r>
            <a:r>
              <a:rPr sz="2400" spc="-119" dirty="0">
                <a:latin typeface="Tahoma"/>
                <a:cs typeface="Tahoma"/>
              </a:rPr>
              <a:t>an</a:t>
            </a:r>
            <a:r>
              <a:rPr sz="2400" spc="-99" dirty="0">
                <a:latin typeface="Tahoma"/>
                <a:cs typeface="Tahoma"/>
              </a:rPr>
              <a:t>d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149" dirty="0">
                <a:latin typeface="Tahoma"/>
                <a:cs typeface="Tahoma"/>
              </a:rPr>
              <a:t>s</a:t>
            </a:r>
            <a:r>
              <a:rPr sz="2400" spc="-129" dirty="0">
                <a:latin typeface="Tahoma"/>
                <a:cs typeface="Tahoma"/>
              </a:rPr>
              <a:t>om</a:t>
            </a:r>
            <a:r>
              <a:rPr sz="2400" spc="-198" dirty="0">
                <a:latin typeface="Tahoma"/>
                <a:cs typeface="Tahoma"/>
              </a:rPr>
              <a:t>e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99" dirty="0">
                <a:latin typeface="Tahoma"/>
                <a:cs typeface="Tahoma"/>
              </a:rPr>
              <a:t>P</a:t>
            </a:r>
            <a:r>
              <a:rPr sz="2400" spc="-198" dirty="0">
                <a:latin typeface="Tahoma"/>
                <a:cs typeface="Tahoma"/>
              </a:rPr>
              <a:t>e</a:t>
            </a:r>
            <a:r>
              <a:rPr sz="2400" spc="-59" dirty="0">
                <a:latin typeface="Tahoma"/>
                <a:cs typeface="Tahoma"/>
              </a:rPr>
              <a:t>r</a:t>
            </a:r>
            <a:r>
              <a:rPr sz="2400" spc="-40" dirty="0">
                <a:latin typeface="Tahoma"/>
                <a:cs typeface="Tahoma"/>
              </a:rPr>
              <a:t>f</a:t>
            </a:r>
            <a:r>
              <a:rPr sz="2400" spc="-178" dirty="0">
                <a:latin typeface="Tahoma"/>
                <a:cs typeface="Tahoma"/>
              </a:rPr>
              <a:t>o</a:t>
            </a:r>
            <a:r>
              <a:rPr sz="2400" spc="-99" dirty="0">
                <a:latin typeface="Tahoma"/>
                <a:cs typeface="Tahoma"/>
              </a:rPr>
              <a:t>rm</a:t>
            </a:r>
            <a:r>
              <a:rPr sz="2400" spc="-119" dirty="0">
                <a:latin typeface="Tahoma"/>
                <a:cs typeface="Tahoma"/>
              </a:rPr>
              <a:t>an</a:t>
            </a:r>
            <a:r>
              <a:rPr sz="2400" spc="-59" dirty="0">
                <a:latin typeface="Tahoma"/>
                <a:cs typeface="Tahoma"/>
              </a:rPr>
              <a:t>c</a:t>
            </a:r>
            <a:r>
              <a:rPr sz="2400" spc="-198" dirty="0">
                <a:latin typeface="Tahoma"/>
                <a:cs typeface="Tahoma"/>
              </a:rPr>
              <a:t>e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129" dirty="0">
                <a:latin typeface="Tahoma"/>
                <a:cs typeface="Tahoma"/>
              </a:rPr>
              <a:t>m</a:t>
            </a:r>
            <a:r>
              <a:rPr sz="2400" spc="-198" dirty="0">
                <a:latin typeface="Tahoma"/>
                <a:cs typeface="Tahoma"/>
              </a:rPr>
              <a:t>e</a:t>
            </a:r>
            <a:r>
              <a:rPr sz="2400" spc="-119" dirty="0">
                <a:latin typeface="Tahoma"/>
                <a:cs typeface="Tahoma"/>
              </a:rPr>
              <a:t>a</a:t>
            </a:r>
            <a:r>
              <a:rPr sz="2400" spc="-149" dirty="0">
                <a:latin typeface="Tahoma"/>
                <a:cs typeface="Tahoma"/>
              </a:rPr>
              <a:t>s</a:t>
            </a:r>
            <a:r>
              <a:rPr sz="2400" spc="-119" dirty="0">
                <a:latin typeface="Tahoma"/>
                <a:cs typeface="Tahoma"/>
              </a:rPr>
              <a:t>u</a:t>
            </a:r>
            <a:r>
              <a:rPr sz="2400" spc="-59" dirty="0">
                <a:latin typeface="Tahoma"/>
                <a:cs typeface="Tahoma"/>
              </a:rPr>
              <a:t>r</a:t>
            </a:r>
            <a:r>
              <a:rPr sz="2400" spc="-198" dirty="0">
                <a:latin typeface="Tahoma"/>
                <a:cs typeface="Tahoma"/>
              </a:rPr>
              <a:t>e</a:t>
            </a:r>
            <a:r>
              <a:rPr sz="2400" spc="40" dirty="0">
                <a:latin typeface="Tahoma"/>
                <a:cs typeface="Tahoma"/>
              </a:rPr>
              <a:t> </a:t>
            </a:r>
            <a:r>
              <a:rPr sz="2400" spc="159" dirty="0">
                <a:latin typeface="Tahoma"/>
                <a:cs typeface="Tahoma"/>
              </a:rPr>
              <a:t>P</a:t>
            </a:r>
            <a:r>
              <a:rPr sz="2400" spc="40" dirty="0">
                <a:latin typeface="Tahoma"/>
                <a:cs typeface="Tahoma"/>
              </a:rPr>
              <a:t> </a:t>
            </a:r>
            <a:r>
              <a:rPr sz="2400" spc="10" dirty="0">
                <a:latin typeface="Tahoma"/>
                <a:cs typeface="Tahoma"/>
              </a:rPr>
              <a:t>i</a:t>
            </a:r>
            <a:r>
              <a:rPr sz="2400" spc="-40" dirty="0">
                <a:latin typeface="Tahoma"/>
                <a:cs typeface="Tahoma"/>
              </a:rPr>
              <a:t>f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40" dirty="0">
                <a:latin typeface="Tahoma"/>
                <a:cs typeface="Tahoma"/>
              </a:rPr>
              <a:t>p</a:t>
            </a:r>
            <a:r>
              <a:rPr sz="2400" spc="-198" dirty="0">
                <a:latin typeface="Tahoma"/>
                <a:cs typeface="Tahoma"/>
              </a:rPr>
              <a:t>e</a:t>
            </a:r>
            <a:r>
              <a:rPr sz="2400" spc="-59" dirty="0">
                <a:latin typeface="Tahoma"/>
                <a:cs typeface="Tahoma"/>
              </a:rPr>
              <a:t>r</a:t>
            </a:r>
            <a:r>
              <a:rPr sz="2400" spc="-40" dirty="0">
                <a:latin typeface="Tahoma"/>
                <a:cs typeface="Tahoma"/>
              </a:rPr>
              <a:t>f</a:t>
            </a:r>
            <a:r>
              <a:rPr sz="2400" spc="-178" dirty="0">
                <a:latin typeface="Tahoma"/>
                <a:cs typeface="Tahoma"/>
              </a:rPr>
              <a:t>o</a:t>
            </a:r>
            <a:r>
              <a:rPr sz="2400" spc="-99" dirty="0">
                <a:latin typeface="Tahoma"/>
                <a:cs typeface="Tahoma"/>
              </a:rPr>
              <a:t>rm</a:t>
            </a:r>
            <a:r>
              <a:rPr sz="2400" spc="-119" dirty="0">
                <a:latin typeface="Tahoma"/>
                <a:cs typeface="Tahoma"/>
              </a:rPr>
              <a:t>an</a:t>
            </a:r>
            <a:r>
              <a:rPr sz="2400" spc="-59" dirty="0">
                <a:latin typeface="Tahoma"/>
                <a:cs typeface="Tahoma"/>
              </a:rPr>
              <a:t>c</a:t>
            </a:r>
            <a:r>
              <a:rPr sz="2400" spc="-198" dirty="0">
                <a:latin typeface="Tahoma"/>
                <a:cs typeface="Tahoma"/>
              </a:rPr>
              <a:t>e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109" dirty="0">
                <a:latin typeface="Tahoma"/>
                <a:cs typeface="Tahoma"/>
              </a:rPr>
              <a:t>on</a:t>
            </a:r>
            <a:r>
              <a:rPr sz="2400" spc="40" dirty="0">
                <a:latin typeface="Tahoma"/>
                <a:cs typeface="Tahoma"/>
              </a:rPr>
              <a:t> </a:t>
            </a:r>
            <a:r>
              <a:rPr sz="2400" spc="188" dirty="0">
                <a:latin typeface="Tahoma"/>
                <a:cs typeface="Tahoma"/>
              </a:rPr>
              <a:t>T</a:t>
            </a:r>
            <a:r>
              <a:rPr sz="2400" spc="-69" dirty="0">
                <a:latin typeface="Tahoma"/>
                <a:cs typeface="Tahoma"/>
              </a:rPr>
              <a:t>,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119" dirty="0">
                <a:latin typeface="Tahoma"/>
                <a:cs typeface="Tahoma"/>
              </a:rPr>
              <a:t>a</a:t>
            </a:r>
            <a:r>
              <a:rPr sz="2400" spc="-149" dirty="0">
                <a:latin typeface="Tahoma"/>
                <a:cs typeface="Tahoma"/>
              </a:rPr>
              <a:t>s</a:t>
            </a:r>
            <a:r>
              <a:rPr sz="2400" spc="-109" dirty="0">
                <a:latin typeface="Tahoma"/>
                <a:cs typeface="Tahoma"/>
              </a:rPr>
              <a:t> </a:t>
            </a:r>
            <a:r>
              <a:rPr sz="2400" spc="-129" dirty="0">
                <a:latin typeface="Tahoma"/>
                <a:cs typeface="Tahoma"/>
              </a:rPr>
              <a:t>m</a:t>
            </a:r>
            <a:r>
              <a:rPr sz="2400" spc="-198" dirty="0">
                <a:latin typeface="Tahoma"/>
                <a:cs typeface="Tahoma"/>
              </a:rPr>
              <a:t>e</a:t>
            </a:r>
            <a:r>
              <a:rPr sz="2400" spc="-119" dirty="0">
                <a:latin typeface="Tahoma"/>
                <a:cs typeface="Tahoma"/>
              </a:rPr>
              <a:t>a</a:t>
            </a:r>
            <a:r>
              <a:rPr sz="2400" spc="-149" dirty="0">
                <a:latin typeface="Tahoma"/>
                <a:cs typeface="Tahoma"/>
              </a:rPr>
              <a:t>s</a:t>
            </a:r>
            <a:r>
              <a:rPr sz="2400" spc="-119" dirty="0">
                <a:latin typeface="Tahoma"/>
                <a:cs typeface="Tahoma"/>
              </a:rPr>
              <a:t>u</a:t>
            </a:r>
            <a:r>
              <a:rPr sz="2400" spc="-59" dirty="0">
                <a:latin typeface="Tahoma"/>
                <a:cs typeface="Tahoma"/>
              </a:rPr>
              <a:t>r</a:t>
            </a:r>
            <a:r>
              <a:rPr sz="2400" spc="-198" dirty="0">
                <a:latin typeface="Tahoma"/>
                <a:cs typeface="Tahoma"/>
              </a:rPr>
              <a:t>e</a:t>
            </a:r>
            <a:r>
              <a:rPr sz="2400" spc="-99" dirty="0">
                <a:latin typeface="Tahoma"/>
                <a:cs typeface="Tahoma"/>
              </a:rPr>
              <a:t>d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159" dirty="0">
                <a:latin typeface="Tahoma"/>
                <a:cs typeface="Tahoma"/>
              </a:rPr>
              <a:t>b</a:t>
            </a:r>
            <a:r>
              <a:rPr sz="2400" spc="-99" dirty="0">
                <a:latin typeface="Tahoma"/>
                <a:cs typeface="Tahoma"/>
              </a:rPr>
              <a:t>y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P</a:t>
            </a:r>
            <a:r>
              <a:rPr sz="2400" spc="-69" dirty="0">
                <a:latin typeface="Tahoma"/>
                <a:cs typeface="Tahoma"/>
              </a:rPr>
              <a:t>,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10" dirty="0">
                <a:latin typeface="Tahoma"/>
                <a:cs typeface="Tahoma"/>
              </a:rPr>
              <a:t>i</a:t>
            </a:r>
            <a:r>
              <a:rPr sz="2400" spc="-129" dirty="0">
                <a:latin typeface="Tahoma"/>
                <a:cs typeface="Tahoma"/>
              </a:rPr>
              <a:t>m</a:t>
            </a:r>
            <a:r>
              <a:rPr sz="2400" spc="-159" dirty="0">
                <a:latin typeface="Tahoma"/>
                <a:cs typeface="Tahoma"/>
              </a:rPr>
              <a:t>p</a:t>
            </a:r>
            <a:r>
              <a:rPr sz="2400" spc="-59" dirty="0">
                <a:latin typeface="Tahoma"/>
                <a:cs typeface="Tahoma"/>
              </a:rPr>
              <a:t>r</a:t>
            </a:r>
            <a:r>
              <a:rPr sz="2400" spc="-109" dirty="0">
                <a:latin typeface="Tahoma"/>
                <a:cs typeface="Tahoma"/>
              </a:rPr>
              <a:t>ov</a:t>
            </a:r>
            <a:r>
              <a:rPr sz="2400" spc="-198" dirty="0">
                <a:latin typeface="Tahoma"/>
                <a:cs typeface="Tahoma"/>
              </a:rPr>
              <a:t>e</a:t>
            </a:r>
            <a:r>
              <a:rPr sz="2400" spc="-149" dirty="0">
                <a:latin typeface="Tahoma"/>
                <a:cs typeface="Tahoma"/>
              </a:rPr>
              <a:t>s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149" dirty="0">
                <a:latin typeface="Tahoma"/>
                <a:cs typeface="Tahoma"/>
              </a:rPr>
              <a:t>w</a:t>
            </a:r>
            <a:r>
              <a:rPr sz="2400" spc="10" dirty="0">
                <a:latin typeface="Tahoma"/>
                <a:cs typeface="Tahoma"/>
              </a:rPr>
              <a:t>i</a:t>
            </a:r>
            <a:r>
              <a:rPr sz="2400" spc="50" dirty="0">
                <a:latin typeface="Tahoma"/>
                <a:cs typeface="Tahoma"/>
              </a:rPr>
              <a:t>t</a:t>
            </a:r>
            <a:r>
              <a:rPr sz="2400" spc="-119" dirty="0">
                <a:latin typeface="Tahoma"/>
                <a:cs typeface="Tahoma"/>
              </a:rPr>
              <a:t>h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198" dirty="0">
                <a:latin typeface="Tahoma"/>
                <a:cs typeface="Tahoma"/>
              </a:rPr>
              <a:t>e</a:t>
            </a:r>
            <a:r>
              <a:rPr sz="2400" spc="-89" dirty="0">
                <a:latin typeface="Tahoma"/>
                <a:cs typeface="Tahoma"/>
              </a:rPr>
              <a:t>x</a:t>
            </a:r>
            <a:r>
              <a:rPr sz="2400" spc="-40" dirty="0">
                <a:latin typeface="Tahoma"/>
                <a:cs typeface="Tahoma"/>
              </a:rPr>
              <a:t>p</a:t>
            </a:r>
            <a:r>
              <a:rPr sz="2400" spc="-198" dirty="0">
                <a:latin typeface="Tahoma"/>
                <a:cs typeface="Tahoma"/>
              </a:rPr>
              <a:t>e</a:t>
            </a:r>
            <a:r>
              <a:rPr sz="2400" spc="-59" dirty="0">
                <a:latin typeface="Tahoma"/>
                <a:cs typeface="Tahoma"/>
              </a:rPr>
              <a:t>r</a:t>
            </a:r>
            <a:r>
              <a:rPr sz="2400" spc="10" dirty="0">
                <a:latin typeface="Tahoma"/>
                <a:cs typeface="Tahoma"/>
              </a:rPr>
              <a:t>i</a:t>
            </a:r>
            <a:r>
              <a:rPr sz="2400" spc="-198" dirty="0">
                <a:latin typeface="Tahoma"/>
                <a:cs typeface="Tahoma"/>
              </a:rPr>
              <a:t>e</a:t>
            </a:r>
            <a:r>
              <a:rPr sz="2400" spc="-119" dirty="0">
                <a:latin typeface="Tahoma"/>
                <a:cs typeface="Tahoma"/>
              </a:rPr>
              <a:t>n</a:t>
            </a:r>
            <a:r>
              <a:rPr sz="2400" spc="-59" dirty="0">
                <a:latin typeface="Tahoma"/>
                <a:cs typeface="Tahoma"/>
              </a:rPr>
              <a:t>c</a:t>
            </a:r>
            <a:r>
              <a:rPr sz="2400" spc="-198" dirty="0">
                <a:latin typeface="Tahoma"/>
                <a:cs typeface="Tahoma"/>
              </a:rPr>
              <a:t>e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59" dirty="0">
                <a:latin typeface="Tahoma"/>
                <a:cs typeface="Tahoma"/>
              </a:rPr>
              <a:t>E</a:t>
            </a:r>
            <a:r>
              <a:rPr sz="2400" spc="-69" dirty="0">
                <a:latin typeface="Tahoma"/>
                <a:cs typeface="Tahoma"/>
              </a:rPr>
              <a:t>.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2046" y="195161"/>
            <a:ext cx="10456531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25168">
              <a:lnSpc>
                <a:spcPct val="100000"/>
              </a:lnSpc>
            </a:pPr>
            <a:r>
              <a:rPr lang="en-US" spc="248" dirty="0"/>
              <a:t>Task ,</a:t>
            </a:r>
            <a:r>
              <a:rPr lang="en-US" spc="248" dirty="0" err="1"/>
              <a:t>Experience,Performance</a:t>
            </a:r>
            <a:endParaRPr spc="-129" dirty="0"/>
          </a:p>
        </p:txBody>
      </p:sp>
      <p:sp>
        <p:nvSpPr>
          <p:cNvPr id="18" name="object 18"/>
          <p:cNvSpPr/>
          <p:nvPr/>
        </p:nvSpPr>
        <p:spPr>
          <a:xfrm>
            <a:off x="1802735" y="4889700"/>
            <a:ext cx="201350" cy="2013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0" name="object 20"/>
          <p:cNvSpPr/>
          <p:nvPr/>
        </p:nvSpPr>
        <p:spPr>
          <a:xfrm>
            <a:off x="1902679" y="4964186"/>
            <a:ext cx="8486303" cy="127093"/>
          </a:xfrm>
          <a:custGeom>
            <a:avLst/>
            <a:gdLst/>
            <a:ahLst/>
            <a:cxnLst/>
            <a:rect l="l" t="t" r="r" b="b"/>
            <a:pathLst>
              <a:path w="4282440" h="64135">
                <a:moveTo>
                  <a:pt x="0" y="64007"/>
                </a:moveTo>
                <a:lnTo>
                  <a:pt x="4282439" y="64007"/>
                </a:lnTo>
                <a:lnTo>
                  <a:pt x="4282439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8" name="object 28"/>
          <p:cNvSpPr txBox="1"/>
          <p:nvPr/>
        </p:nvSpPr>
        <p:spPr>
          <a:xfrm>
            <a:off x="1702083" y="1422149"/>
            <a:ext cx="9481732" cy="3693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/>
            <a:r>
              <a:rPr lang="en-US" sz="2400" spc="10" dirty="0">
                <a:latin typeface="Tahoma"/>
                <a:cs typeface="Tahoma"/>
              </a:rPr>
              <a:t>Ill posed problem : Recognize </a:t>
            </a:r>
            <a:r>
              <a:rPr lang="en-US" sz="2400" spc="10" dirty="0" err="1">
                <a:latin typeface="Tahoma"/>
                <a:cs typeface="Tahoma"/>
              </a:rPr>
              <a:t>Sachin</a:t>
            </a:r>
            <a:r>
              <a:rPr lang="en-US" sz="2400" spc="10" dirty="0">
                <a:latin typeface="Tahoma"/>
                <a:cs typeface="Tahoma"/>
              </a:rPr>
              <a:t> Tendulkar in the given Photographs</a:t>
            </a:r>
          </a:p>
          <a:p>
            <a:pPr marL="25168"/>
            <a:endParaRPr lang="en-US" sz="2400" spc="10" dirty="0">
              <a:latin typeface="Tahoma"/>
              <a:cs typeface="Tahoma"/>
            </a:endParaRPr>
          </a:p>
          <a:p>
            <a:pPr marL="25168"/>
            <a:r>
              <a:rPr lang="en-US" sz="2400" spc="10" dirty="0">
                <a:latin typeface="Tahoma"/>
                <a:cs typeface="Tahoma"/>
              </a:rPr>
              <a:t>Well posed Problem</a:t>
            </a:r>
          </a:p>
          <a:p>
            <a:pPr marL="25168"/>
            <a:endParaRPr lang="en-US" sz="2400" spc="10" dirty="0">
              <a:latin typeface="Tahoma"/>
              <a:cs typeface="Tahoma"/>
            </a:endParaRPr>
          </a:p>
          <a:p>
            <a:pPr marL="25168"/>
            <a:r>
              <a:rPr lang="en-US" sz="2400" spc="10" dirty="0">
                <a:latin typeface="Tahoma"/>
                <a:cs typeface="Tahoma"/>
              </a:rPr>
              <a:t>Task            : Check if the face in an image is of </a:t>
            </a:r>
            <a:r>
              <a:rPr lang="en-US" sz="2400" spc="10" dirty="0" err="1">
                <a:latin typeface="Tahoma"/>
                <a:cs typeface="Tahoma"/>
              </a:rPr>
              <a:t>Sachin</a:t>
            </a:r>
            <a:r>
              <a:rPr lang="en-US" sz="2400" spc="10" dirty="0">
                <a:latin typeface="Tahoma"/>
                <a:cs typeface="Tahoma"/>
              </a:rPr>
              <a:t> or not</a:t>
            </a:r>
          </a:p>
          <a:p>
            <a:pPr marL="25168"/>
            <a:r>
              <a:rPr lang="en-US" sz="2400" spc="10" dirty="0">
                <a:latin typeface="Tahoma"/>
                <a:cs typeface="Tahoma"/>
              </a:rPr>
              <a:t>Experience   : Various Images of </a:t>
            </a:r>
            <a:r>
              <a:rPr lang="en-US" sz="2400" spc="10" dirty="0" err="1">
                <a:latin typeface="Tahoma"/>
                <a:cs typeface="Tahoma"/>
              </a:rPr>
              <a:t>Sachin</a:t>
            </a:r>
            <a:endParaRPr lang="en-US" sz="2400" spc="10" dirty="0">
              <a:latin typeface="Tahoma"/>
              <a:cs typeface="Tahoma"/>
            </a:endParaRPr>
          </a:p>
          <a:p>
            <a:pPr marL="25168"/>
            <a:r>
              <a:rPr lang="en-US" sz="2400" spc="10" dirty="0">
                <a:latin typeface="Tahoma"/>
                <a:cs typeface="Tahoma"/>
              </a:rPr>
              <a:t>Performance : Out of 100 photographs, how many times was </a:t>
            </a:r>
            <a:r>
              <a:rPr lang="en-US" sz="2400" spc="10" dirty="0" err="1">
                <a:latin typeface="Tahoma"/>
                <a:cs typeface="Tahoma"/>
              </a:rPr>
              <a:t>Sachin</a:t>
            </a:r>
            <a:r>
              <a:rPr lang="en-US" sz="2400" spc="10" dirty="0">
                <a:latin typeface="Tahoma"/>
                <a:cs typeface="Tahoma"/>
              </a:rPr>
              <a:t> </a:t>
            </a:r>
          </a:p>
          <a:p>
            <a:pPr marL="25168"/>
            <a:r>
              <a:rPr lang="en-US" sz="2400" spc="10" dirty="0">
                <a:latin typeface="Tahoma"/>
                <a:cs typeface="Tahoma"/>
              </a:rPr>
              <a:t>                     identified with more than 90% confidence</a:t>
            </a:r>
          </a:p>
          <a:p>
            <a:pPr marL="25168"/>
            <a:endParaRPr sz="24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104772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>
            <a:extLst>
              <a:ext uri="{FF2B5EF4-FFF2-40B4-BE49-F238E27FC236}">
                <a16:creationId xmlns:a16="http://schemas.microsoft.com/office/drawing/2014/main" id="{C7EE5674-D902-4EFF-9652-2DB1C3F3BF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12046" y="195161"/>
            <a:ext cx="10456531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25168">
              <a:lnSpc>
                <a:spcPct val="100000"/>
              </a:lnSpc>
            </a:pPr>
            <a:r>
              <a:rPr lang="en-US" spc="248" dirty="0"/>
              <a:t>Takeaways</a:t>
            </a:r>
            <a:endParaRPr spc="-129" dirty="0"/>
          </a:p>
        </p:txBody>
      </p:sp>
      <p:sp>
        <p:nvSpPr>
          <p:cNvPr id="12" name="object 28">
            <a:extLst>
              <a:ext uri="{FF2B5EF4-FFF2-40B4-BE49-F238E27FC236}">
                <a16:creationId xmlns:a16="http://schemas.microsoft.com/office/drawing/2014/main" id="{7315F799-7B2D-40FC-B145-05A7DF1939FE}"/>
              </a:ext>
            </a:extLst>
          </p:cNvPr>
          <p:cNvSpPr txBox="1"/>
          <p:nvPr/>
        </p:nvSpPr>
        <p:spPr>
          <a:xfrm>
            <a:off x="1702083" y="1422149"/>
            <a:ext cx="9481732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068" indent="-342900">
              <a:buFont typeface="Wingdings" panose="05000000000000000000" pitchFamily="2" charset="2"/>
              <a:buChar char="Ø"/>
            </a:pPr>
            <a:r>
              <a:rPr lang="en-US" sz="2400" spc="10" dirty="0">
                <a:latin typeface="Tahoma"/>
                <a:cs typeface="Tahoma"/>
              </a:rPr>
              <a:t>Definition of Machine Learning</a:t>
            </a:r>
          </a:p>
          <a:p>
            <a:pPr marL="368068" indent="-342900">
              <a:buFont typeface="Wingdings" panose="05000000000000000000" pitchFamily="2" charset="2"/>
              <a:buChar char="Ø"/>
            </a:pPr>
            <a:endParaRPr lang="en-US" sz="2400" spc="10" dirty="0">
              <a:latin typeface="Tahoma"/>
              <a:cs typeface="Tahoma"/>
            </a:endParaRPr>
          </a:p>
          <a:p>
            <a:pPr marL="368068" indent="-342900">
              <a:buFont typeface="Wingdings" panose="05000000000000000000" pitchFamily="2" charset="2"/>
              <a:buChar char="Ø"/>
            </a:pPr>
            <a:r>
              <a:rPr lang="en-US" sz="2400" spc="10" dirty="0">
                <a:latin typeface="Tahoma"/>
                <a:cs typeface="Tahoma"/>
              </a:rPr>
              <a:t>Ill Posed Problem to Well posed problem</a:t>
            </a:r>
          </a:p>
          <a:p>
            <a:pPr marL="368068" indent="-342900">
              <a:buFont typeface="Wingdings" panose="05000000000000000000" pitchFamily="2" charset="2"/>
              <a:buChar char="Ø"/>
            </a:pPr>
            <a:endParaRPr lang="en-US" sz="2400" spc="10" dirty="0">
              <a:latin typeface="Tahoma"/>
              <a:cs typeface="Tahoma"/>
            </a:endParaRPr>
          </a:p>
          <a:p>
            <a:pPr marL="368068" indent="-342900">
              <a:buFont typeface="Wingdings" panose="05000000000000000000" pitchFamily="2" charset="2"/>
              <a:buChar char="Ø"/>
            </a:pPr>
            <a:r>
              <a:rPr lang="en-US" sz="2400" spc="10" dirty="0">
                <a:latin typeface="Tahoma"/>
                <a:cs typeface="Tahoma"/>
              </a:rPr>
              <a:t>3 important parameters : Task, Experience, Performance</a:t>
            </a:r>
          </a:p>
          <a:p>
            <a:pPr marL="25168"/>
            <a:endParaRPr sz="24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99139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D186-8DFE-4199-A811-0D1809D03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A5C16-AA27-406D-9284-E04BEEB3F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https://towardsdatascience.com/introduction-to-machine-learning-for-beginners-eed6024fdb08</a:t>
            </a:r>
            <a:endParaRPr lang="en-US" sz="2000" dirty="0"/>
          </a:p>
          <a:p>
            <a:r>
              <a:rPr lang="en-US" sz="2000" dirty="0"/>
              <a:t>https://www.houseofbots.com/news-detail/11973-1-clarifying-differences-between-data-analysis-data-mining-data-science-machine-learning,-and-big-data</a:t>
            </a:r>
          </a:p>
        </p:txBody>
      </p:sp>
    </p:spTree>
    <p:extLst>
      <p:ext uri="{BB962C8B-B14F-4D97-AF65-F5344CB8AC3E}">
        <p14:creationId xmlns:p14="http://schemas.microsoft.com/office/powerpoint/2010/main" val="216155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2"/>
    </mc:Choice>
    <mc:Fallback xmlns="">
      <p:transition spd="slow" advTm="3532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306</Words>
  <Application>Microsoft Office PowerPoint</Application>
  <PresentationFormat>Widescreen</PresentationFormat>
  <Paragraphs>53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Lucida Sans Unicode</vt:lpstr>
      <vt:lpstr>medium-content-sans-serif-font</vt:lpstr>
      <vt:lpstr>Tahoma</vt:lpstr>
      <vt:lpstr>Times New Roman</vt:lpstr>
      <vt:lpstr>Wingdings</vt:lpstr>
      <vt:lpstr>Office Theme</vt:lpstr>
      <vt:lpstr>Introduction to Machine Learning </vt:lpstr>
      <vt:lpstr>Outline</vt:lpstr>
      <vt:lpstr>Machine Learning: A subset of Artificial Intelligence</vt:lpstr>
      <vt:lpstr>Why Machine Learning : A motivational example</vt:lpstr>
      <vt:lpstr>Why generate model ?</vt:lpstr>
      <vt:lpstr>Machine Learning Definition</vt:lpstr>
      <vt:lpstr>Task ,Experience,Performance</vt:lpstr>
      <vt:lpstr>Takeaways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Machine Learning and Data Mining</dc:title>
  <dc:creator>Sandhya Harikumar</dc:creator>
  <cp:lastModifiedBy>Manoj Kumar</cp:lastModifiedBy>
  <cp:revision>18</cp:revision>
  <dcterms:created xsi:type="dcterms:W3CDTF">2020-08-08T18:30:25Z</dcterms:created>
  <dcterms:modified xsi:type="dcterms:W3CDTF">2023-01-20T13:59:38Z</dcterms:modified>
</cp:coreProperties>
</file>