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E0804-663A-E900-D900-EB93B191BB85}" v="23" dt="2023-10-18T05:29:32.1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E0BE0804-663A-E900-D900-EB93B191BB85}"/>
    <pc:docChg chg="addSld modSld">
      <pc:chgData name="saraths" userId="S::saraths@am.amrita.edu::244d0ad9-751b-45dc-a37d-eb545e66f5d8" providerId="AD" clId="Web-{E0BE0804-663A-E900-D900-EB93B191BB85}" dt="2023-10-18T05:29:32.134" v="14" actId="1076"/>
      <pc:docMkLst>
        <pc:docMk/>
      </pc:docMkLst>
      <pc:sldChg chg="modSp">
        <pc:chgData name="saraths" userId="S::saraths@am.amrita.edu::244d0ad9-751b-45dc-a37d-eb545e66f5d8" providerId="AD" clId="Web-{E0BE0804-663A-E900-D900-EB93B191BB85}" dt="2023-10-18T05:28:25.196" v="12" actId="1076"/>
        <pc:sldMkLst>
          <pc:docMk/>
          <pc:sldMk cId="0" sldId="259"/>
        </pc:sldMkLst>
        <pc:picChg chg="mod">
          <ac:chgData name="saraths" userId="S::saraths@am.amrita.edu::244d0ad9-751b-45dc-a37d-eb545e66f5d8" providerId="AD" clId="Web-{E0BE0804-663A-E900-D900-EB93B191BB85}" dt="2023-10-18T05:28:25.196" v="12" actId="1076"/>
          <ac:picMkLst>
            <pc:docMk/>
            <pc:sldMk cId="0" sldId="259"/>
            <ac:picMk id="3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E0BE0804-663A-E900-D900-EB93B191BB85}" dt="2023-10-18T05:29:32.134" v="14" actId="1076"/>
        <pc:sldMkLst>
          <pc:docMk/>
          <pc:sldMk cId="0" sldId="260"/>
        </pc:sldMkLst>
        <pc:grpChg chg="mod">
          <ac:chgData name="saraths" userId="S::saraths@am.amrita.edu::244d0ad9-751b-45dc-a37d-eb545e66f5d8" providerId="AD" clId="Web-{E0BE0804-663A-E900-D900-EB93B191BB85}" dt="2023-10-18T05:29:32.134" v="14" actId="1076"/>
          <ac:grpSpMkLst>
            <pc:docMk/>
            <pc:sldMk cId="0" sldId="260"/>
            <ac:grpSpMk id="45" creationId="{00000000-0000-0000-0000-000000000000}"/>
          </ac:grpSpMkLst>
        </pc:grpChg>
      </pc:sldChg>
      <pc:sldChg chg="addSp delSp modSp new mod setBg">
        <pc:chgData name="saraths" userId="S::saraths@am.amrita.edu::244d0ad9-751b-45dc-a37d-eb545e66f5d8" providerId="AD" clId="Web-{E0BE0804-663A-E900-D900-EB93B191BB85}" dt="2023-10-18T05:03:19.642" v="11"/>
        <pc:sldMkLst>
          <pc:docMk/>
          <pc:sldMk cId="3726866586" sldId="265"/>
        </pc:sldMkLst>
        <pc:spChg chg="mod">
          <ac:chgData name="saraths" userId="S::saraths@am.amrita.edu::244d0ad9-751b-45dc-a37d-eb545e66f5d8" providerId="AD" clId="Web-{E0BE0804-663A-E900-D900-EB93B191BB85}" dt="2023-10-18T05:03:19.642" v="11"/>
          <ac:spMkLst>
            <pc:docMk/>
            <pc:sldMk cId="3726866586" sldId="265"/>
            <ac:spMk id="2" creationId="{72B8876C-E201-C2B7-39CF-0243122ADC63}"/>
          </ac:spMkLst>
        </pc:spChg>
        <pc:spChg chg="del mod">
          <ac:chgData name="saraths" userId="S::saraths@am.amrita.edu::244d0ad9-751b-45dc-a37d-eb545e66f5d8" providerId="AD" clId="Web-{E0BE0804-663A-E900-D900-EB93B191BB85}" dt="2023-10-18T05:03:19.642" v="11"/>
          <ac:spMkLst>
            <pc:docMk/>
            <pc:sldMk cId="3726866586" sldId="265"/>
            <ac:spMk id="3" creationId="{247F9D3A-46F3-4D14-EAE8-9B524B94CC8B}"/>
          </ac:spMkLst>
        </pc:spChg>
        <pc:spChg chg="add">
          <ac:chgData name="saraths" userId="S::saraths@am.amrita.edu::244d0ad9-751b-45dc-a37d-eb545e66f5d8" providerId="AD" clId="Web-{E0BE0804-663A-E900-D900-EB93B191BB85}" dt="2023-10-18T05:03:19.642" v="11"/>
          <ac:spMkLst>
            <pc:docMk/>
            <pc:sldMk cId="3726866586" sldId="265"/>
            <ac:spMk id="9" creationId="{53B021B3-DE93-4AB7-8A18-CF5F1CED88B8}"/>
          </ac:spMkLst>
        </pc:spChg>
        <pc:spChg chg="add">
          <ac:chgData name="saraths" userId="S::saraths@am.amrita.edu::244d0ad9-751b-45dc-a37d-eb545e66f5d8" providerId="AD" clId="Web-{E0BE0804-663A-E900-D900-EB93B191BB85}" dt="2023-10-18T05:03:19.642" v="11"/>
          <ac:spMkLst>
            <pc:docMk/>
            <pc:sldMk cId="3726866586" sldId="265"/>
            <ac:spMk id="11" creationId="{52D502E5-F6B4-4D58-B4AE-FC466FF15EE8}"/>
          </ac:spMkLst>
        </pc:spChg>
        <pc:spChg chg="add">
          <ac:chgData name="saraths" userId="S::saraths@am.amrita.edu::244d0ad9-751b-45dc-a37d-eb545e66f5d8" providerId="AD" clId="Web-{E0BE0804-663A-E900-D900-EB93B191BB85}" dt="2023-10-18T05:03:19.642" v="11"/>
          <ac:spMkLst>
            <pc:docMk/>
            <pc:sldMk cId="3726866586" sldId="265"/>
            <ac:spMk id="13" creationId="{9DECDBF4-02B6-4BB4-B65B-B8107AD6A9E8}"/>
          </ac:spMkLst>
        </pc:spChg>
        <pc:graphicFrameChg chg="add">
          <ac:chgData name="saraths" userId="S::saraths@am.amrita.edu::244d0ad9-751b-45dc-a37d-eb545e66f5d8" providerId="AD" clId="Web-{E0BE0804-663A-E900-D900-EB93B191BB85}" dt="2023-10-18T05:03:19.642" v="11"/>
          <ac:graphicFrameMkLst>
            <pc:docMk/>
            <pc:sldMk cId="3726866586" sldId="265"/>
            <ac:graphicFrameMk id="5" creationId="{5AA76D0F-0FAA-6C90-34B6-58A6FDE1E0C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7D47E-6A57-4EB0-8651-4123EE4143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D525D0-05E9-4F29-ADAB-EC4589F31B15}">
      <dgm:prSet/>
      <dgm:spPr/>
      <dgm:t>
        <a:bodyPr/>
        <a:lstStyle/>
        <a:p>
          <a:r>
            <a:rPr lang="en-US" b="1"/>
            <a:t>Signal:</a:t>
          </a:r>
          <a:r>
            <a:rPr lang="en-US"/>
            <a:t> It refers to the true underlying pattern of the data that helps the machine learning model to learn from the data.</a:t>
          </a:r>
        </a:p>
      </dgm:t>
    </dgm:pt>
    <dgm:pt modelId="{71E50AC5-09C5-4CE0-973C-36D75383FC4A}" type="parTrans" cxnId="{2836C8FF-DC3D-4A9C-A017-05AB599514C8}">
      <dgm:prSet/>
      <dgm:spPr/>
      <dgm:t>
        <a:bodyPr/>
        <a:lstStyle/>
        <a:p>
          <a:endParaRPr lang="en-US"/>
        </a:p>
      </dgm:t>
    </dgm:pt>
    <dgm:pt modelId="{64ABBACF-B500-4C08-A828-0132132C8EF3}" type="sibTrans" cxnId="{2836C8FF-DC3D-4A9C-A017-05AB599514C8}">
      <dgm:prSet/>
      <dgm:spPr/>
      <dgm:t>
        <a:bodyPr/>
        <a:lstStyle/>
        <a:p>
          <a:endParaRPr lang="en-US"/>
        </a:p>
      </dgm:t>
    </dgm:pt>
    <dgm:pt modelId="{299A67B8-022A-4CE7-81A0-0D975521DB14}">
      <dgm:prSet/>
      <dgm:spPr/>
      <dgm:t>
        <a:bodyPr/>
        <a:lstStyle/>
        <a:p>
          <a:r>
            <a:rPr lang="en-US" b="1"/>
            <a:t>Noise:</a:t>
          </a:r>
          <a:r>
            <a:rPr lang="en-US"/>
            <a:t> Noise is unnecessary and irrelevant data that reduces the performance of the model.</a:t>
          </a:r>
        </a:p>
      </dgm:t>
    </dgm:pt>
    <dgm:pt modelId="{53EC7263-3F2D-4CD6-BFA3-1A69E2D36B57}" type="parTrans" cxnId="{35D442EA-C5D3-48ED-BBA8-27AD5E0A0B58}">
      <dgm:prSet/>
      <dgm:spPr/>
      <dgm:t>
        <a:bodyPr/>
        <a:lstStyle/>
        <a:p>
          <a:endParaRPr lang="en-US"/>
        </a:p>
      </dgm:t>
    </dgm:pt>
    <dgm:pt modelId="{2A804014-8E3D-4E25-950B-DAE6FF5C83E9}" type="sibTrans" cxnId="{35D442EA-C5D3-48ED-BBA8-27AD5E0A0B58}">
      <dgm:prSet/>
      <dgm:spPr/>
      <dgm:t>
        <a:bodyPr/>
        <a:lstStyle/>
        <a:p>
          <a:endParaRPr lang="en-US"/>
        </a:p>
      </dgm:t>
    </dgm:pt>
    <dgm:pt modelId="{F5BDF223-654C-4703-AF29-23AB5B0ED494}">
      <dgm:prSet/>
      <dgm:spPr/>
      <dgm:t>
        <a:bodyPr/>
        <a:lstStyle/>
        <a:p>
          <a:r>
            <a:rPr lang="en-US" b="1"/>
            <a:t>Bias:</a:t>
          </a:r>
          <a:r>
            <a:rPr lang="en-US"/>
            <a:t> Bias is a prediction error that is introduced in the model due to oversimplifying the machine learning algorithms. Or it is the difference between the predicted values and the actual values.</a:t>
          </a:r>
        </a:p>
      </dgm:t>
    </dgm:pt>
    <dgm:pt modelId="{0C1039F9-6E9C-450B-A87B-8C8335C86CEB}" type="parTrans" cxnId="{6103D1B3-7D29-48C4-BA61-3076FA083B41}">
      <dgm:prSet/>
      <dgm:spPr/>
      <dgm:t>
        <a:bodyPr/>
        <a:lstStyle/>
        <a:p>
          <a:endParaRPr lang="en-US"/>
        </a:p>
      </dgm:t>
    </dgm:pt>
    <dgm:pt modelId="{E163FBCA-28B3-400B-A38F-4A54F6FC0C67}" type="sibTrans" cxnId="{6103D1B3-7D29-48C4-BA61-3076FA083B41}">
      <dgm:prSet/>
      <dgm:spPr/>
      <dgm:t>
        <a:bodyPr/>
        <a:lstStyle/>
        <a:p>
          <a:endParaRPr lang="en-US"/>
        </a:p>
      </dgm:t>
    </dgm:pt>
    <dgm:pt modelId="{5716ED90-B204-42C6-81F6-2E262C3CA53D}">
      <dgm:prSet/>
      <dgm:spPr/>
      <dgm:t>
        <a:bodyPr/>
        <a:lstStyle/>
        <a:p>
          <a:r>
            <a:rPr lang="en-US" b="1"/>
            <a:t>Variance:</a:t>
          </a:r>
          <a:r>
            <a:rPr lang="en-US"/>
            <a:t> If the machine learning model performs well with the training dataset, but does not perform well with the test dataset, then variance occurs.</a:t>
          </a:r>
        </a:p>
      </dgm:t>
    </dgm:pt>
    <dgm:pt modelId="{300B9285-2DD6-492C-BB6A-A1CA1A1353C3}" type="parTrans" cxnId="{40B294BE-718C-48BB-9217-BE75528BC176}">
      <dgm:prSet/>
      <dgm:spPr/>
      <dgm:t>
        <a:bodyPr/>
        <a:lstStyle/>
        <a:p>
          <a:endParaRPr lang="en-US"/>
        </a:p>
      </dgm:t>
    </dgm:pt>
    <dgm:pt modelId="{2FAE70DB-BAF3-498E-894A-28ADB260EB9D}" type="sibTrans" cxnId="{40B294BE-718C-48BB-9217-BE75528BC176}">
      <dgm:prSet/>
      <dgm:spPr/>
      <dgm:t>
        <a:bodyPr/>
        <a:lstStyle/>
        <a:p>
          <a:endParaRPr lang="en-US"/>
        </a:p>
      </dgm:t>
    </dgm:pt>
    <dgm:pt modelId="{767EDCF8-34A4-4D83-9D49-A5D36AB0A15B}" type="pres">
      <dgm:prSet presAssocID="{5327D47E-6A57-4EB0-8651-4123EE414345}" presName="root" presStyleCnt="0">
        <dgm:presLayoutVars>
          <dgm:dir/>
          <dgm:resizeHandles val="exact"/>
        </dgm:presLayoutVars>
      </dgm:prSet>
      <dgm:spPr/>
    </dgm:pt>
    <dgm:pt modelId="{A3DB35DA-E9CC-4CBD-9637-6015974E42C9}" type="pres">
      <dgm:prSet presAssocID="{AFD525D0-05E9-4F29-ADAB-EC4589F31B15}" presName="compNode" presStyleCnt="0"/>
      <dgm:spPr/>
    </dgm:pt>
    <dgm:pt modelId="{AB7D05BE-6E2A-49DE-A8A9-3AC8CE6671BC}" type="pres">
      <dgm:prSet presAssocID="{AFD525D0-05E9-4F29-ADAB-EC4589F31B15}" presName="bgRect" presStyleLbl="bgShp" presStyleIdx="0" presStyleCnt="4"/>
      <dgm:spPr/>
    </dgm:pt>
    <dgm:pt modelId="{9616B643-AB74-4F20-B6C1-BFA6AE7B70D3}" type="pres">
      <dgm:prSet presAssocID="{AFD525D0-05E9-4F29-ADAB-EC4589F31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EEBF46-F934-44E5-B40F-B9DCC663881E}" type="pres">
      <dgm:prSet presAssocID="{AFD525D0-05E9-4F29-ADAB-EC4589F31B15}" presName="spaceRect" presStyleCnt="0"/>
      <dgm:spPr/>
    </dgm:pt>
    <dgm:pt modelId="{E93CF010-C9A3-4958-85CC-0C0A3E9FB38F}" type="pres">
      <dgm:prSet presAssocID="{AFD525D0-05E9-4F29-ADAB-EC4589F31B15}" presName="parTx" presStyleLbl="revTx" presStyleIdx="0" presStyleCnt="4">
        <dgm:presLayoutVars>
          <dgm:chMax val="0"/>
          <dgm:chPref val="0"/>
        </dgm:presLayoutVars>
      </dgm:prSet>
      <dgm:spPr/>
    </dgm:pt>
    <dgm:pt modelId="{18F0D2A2-1708-401E-9CBC-0D3D33665929}" type="pres">
      <dgm:prSet presAssocID="{64ABBACF-B500-4C08-A828-0132132C8EF3}" presName="sibTrans" presStyleCnt="0"/>
      <dgm:spPr/>
    </dgm:pt>
    <dgm:pt modelId="{FEC6B266-8822-4D65-889E-B1E479DDB997}" type="pres">
      <dgm:prSet presAssocID="{299A67B8-022A-4CE7-81A0-0D975521DB14}" presName="compNode" presStyleCnt="0"/>
      <dgm:spPr/>
    </dgm:pt>
    <dgm:pt modelId="{9F843424-243E-4509-8951-296B46D45B8B}" type="pres">
      <dgm:prSet presAssocID="{299A67B8-022A-4CE7-81A0-0D975521DB14}" presName="bgRect" presStyleLbl="bgShp" presStyleIdx="1" presStyleCnt="4"/>
      <dgm:spPr/>
    </dgm:pt>
    <dgm:pt modelId="{358F2055-ED8C-4E1C-805C-845298BE9749}" type="pres">
      <dgm:prSet presAssocID="{299A67B8-022A-4CE7-81A0-0D975521DB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F96219C-4812-4F45-BE89-3FB36C3F8F84}" type="pres">
      <dgm:prSet presAssocID="{299A67B8-022A-4CE7-81A0-0D975521DB14}" presName="spaceRect" presStyleCnt="0"/>
      <dgm:spPr/>
    </dgm:pt>
    <dgm:pt modelId="{AB155424-79E4-4DA8-AED5-661FDBCBED48}" type="pres">
      <dgm:prSet presAssocID="{299A67B8-022A-4CE7-81A0-0D975521DB14}" presName="parTx" presStyleLbl="revTx" presStyleIdx="1" presStyleCnt="4">
        <dgm:presLayoutVars>
          <dgm:chMax val="0"/>
          <dgm:chPref val="0"/>
        </dgm:presLayoutVars>
      </dgm:prSet>
      <dgm:spPr/>
    </dgm:pt>
    <dgm:pt modelId="{313576F2-0DFE-42D2-B5DB-854929107FB7}" type="pres">
      <dgm:prSet presAssocID="{2A804014-8E3D-4E25-950B-DAE6FF5C83E9}" presName="sibTrans" presStyleCnt="0"/>
      <dgm:spPr/>
    </dgm:pt>
    <dgm:pt modelId="{6C54F21A-9486-4F28-B584-0D88B8CA5363}" type="pres">
      <dgm:prSet presAssocID="{F5BDF223-654C-4703-AF29-23AB5B0ED494}" presName="compNode" presStyleCnt="0"/>
      <dgm:spPr/>
    </dgm:pt>
    <dgm:pt modelId="{510DE2C7-A032-4CA4-941E-83DDCA556CCC}" type="pres">
      <dgm:prSet presAssocID="{F5BDF223-654C-4703-AF29-23AB5B0ED494}" presName="bgRect" presStyleLbl="bgShp" presStyleIdx="2" presStyleCnt="4"/>
      <dgm:spPr/>
    </dgm:pt>
    <dgm:pt modelId="{3A16B841-E959-47C5-A296-4211F2B3F727}" type="pres">
      <dgm:prSet presAssocID="{F5BDF223-654C-4703-AF29-23AB5B0ED4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8A9C00-49DE-493C-84D7-31FDA1CC33F9}" type="pres">
      <dgm:prSet presAssocID="{F5BDF223-654C-4703-AF29-23AB5B0ED494}" presName="spaceRect" presStyleCnt="0"/>
      <dgm:spPr/>
    </dgm:pt>
    <dgm:pt modelId="{4D8EBDC5-0956-410F-AD30-8DB5041F2460}" type="pres">
      <dgm:prSet presAssocID="{F5BDF223-654C-4703-AF29-23AB5B0ED494}" presName="parTx" presStyleLbl="revTx" presStyleIdx="2" presStyleCnt="4">
        <dgm:presLayoutVars>
          <dgm:chMax val="0"/>
          <dgm:chPref val="0"/>
        </dgm:presLayoutVars>
      </dgm:prSet>
      <dgm:spPr/>
    </dgm:pt>
    <dgm:pt modelId="{180928EF-2D20-4BEE-BFFD-40590255A47E}" type="pres">
      <dgm:prSet presAssocID="{E163FBCA-28B3-400B-A38F-4A54F6FC0C67}" presName="sibTrans" presStyleCnt="0"/>
      <dgm:spPr/>
    </dgm:pt>
    <dgm:pt modelId="{875288F0-8FA0-42C6-B3C3-8DB21E1FA682}" type="pres">
      <dgm:prSet presAssocID="{5716ED90-B204-42C6-81F6-2E262C3CA53D}" presName="compNode" presStyleCnt="0"/>
      <dgm:spPr/>
    </dgm:pt>
    <dgm:pt modelId="{59D700F4-6739-4882-B936-6D70A36CC585}" type="pres">
      <dgm:prSet presAssocID="{5716ED90-B204-42C6-81F6-2E262C3CA53D}" presName="bgRect" presStyleLbl="bgShp" presStyleIdx="3" presStyleCnt="4"/>
      <dgm:spPr/>
    </dgm:pt>
    <dgm:pt modelId="{05F41291-2535-403A-B0F8-31427A21CD13}" type="pres">
      <dgm:prSet presAssocID="{5716ED90-B204-42C6-81F6-2E262C3CA5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D8A66F-A128-4101-851E-08FC301833F5}" type="pres">
      <dgm:prSet presAssocID="{5716ED90-B204-42C6-81F6-2E262C3CA53D}" presName="spaceRect" presStyleCnt="0"/>
      <dgm:spPr/>
    </dgm:pt>
    <dgm:pt modelId="{97D0BB05-F90C-46C4-85C2-64376B1854FC}" type="pres">
      <dgm:prSet presAssocID="{5716ED90-B204-42C6-81F6-2E262C3CA5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7EAD21-727D-411E-A4D0-28D22F9C72CB}" type="presOf" srcId="{5716ED90-B204-42C6-81F6-2E262C3CA53D}" destId="{97D0BB05-F90C-46C4-85C2-64376B1854FC}" srcOrd="0" destOrd="0" presId="urn:microsoft.com/office/officeart/2018/2/layout/IconVerticalSolidList"/>
    <dgm:cxn modelId="{7B122C4A-85B7-43BC-AEE2-81967F67ACBB}" type="presOf" srcId="{5327D47E-6A57-4EB0-8651-4123EE414345}" destId="{767EDCF8-34A4-4D83-9D49-A5D36AB0A15B}" srcOrd="0" destOrd="0" presId="urn:microsoft.com/office/officeart/2018/2/layout/IconVerticalSolidList"/>
    <dgm:cxn modelId="{13AC374A-663C-428D-8658-155CC701DBB7}" type="presOf" srcId="{F5BDF223-654C-4703-AF29-23AB5B0ED494}" destId="{4D8EBDC5-0956-410F-AD30-8DB5041F2460}" srcOrd="0" destOrd="0" presId="urn:microsoft.com/office/officeart/2018/2/layout/IconVerticalSolidList"/>
    <dgm:cxn modelId="{5DFB4A6A-6A9D-40D0-BEBA-6F22E859308F}" type="presOf" srcId="{AFD525D0-05E9-4F29-ADAB-EC4589F31B15}" destId="{E93CF010-C9A3-4958-85CC-0C0A3E9FB38F}" srcOrd="0" destOrd="0" presId="urn:microsoft.com/office/officeart/2018/2/layout/IconVerticalSolidList"/>
    <dgm:cxn modelId="{6103D1B3-7D29-48C4-BA61-3076FA083B41}" srcId="{5327D47E-6A57-4EB0-8651-4123EE414345}" destId="{F5BDF223-654C-4703-AF29-23AB5B0ED494}" srcOrd="2" destOrd="0" parTransId="{0C1039F9-6E9C-450B-A87B-8C8335C86CEB}" sibTransId="{E163FBCA-28B3-400B-A38F-4A54F6FC0C67}"/>
    <dgm:cxn modelId="{40B294BE-718C-48BB-9217-BE75528BC176}" srcId="{5327D47E-6A57-4EB0-8651-4123EE414345}" destId="{5716ED90-B204-42C6-81F6-2E262C3CA53D}" srcOrd="3" destOrd="0" parTransId="{300B9285-2DD6-492C-BB6A-A1CA1A1353C3}" sibTransId="{2FAE70DB-BAF3-498E-894A-28ADB260EB9D}"/>
    <dgm:cxn modelId="{35D442EA-C5D3-48ED-BBA8-27AD5E0A0B58}" srcId="{5327D47E-6A57-4EB0-8651-4123EE414345}" destId="{299A67B8-022A-4CE7-81A0-0D975521DB14}" srcOrd="1" destOrd="0" parTransId="{53EC7263-3F2D-4CD6-BFA3-1A69E2D36B57}" sibTransId="{2A804014-8E3D-4E25-950B-DAE6FF5C83E9}"/>
    <dgm:cxn modelId="{A126C4F7-33EF-4328-BDED-EB274836C816}" type="presOf" srcId="{299A67B8-022A-4CE7-81A0-0D975521DB14}" destId="{AB155424-79E4-4DA8-AED5-661FDBCBED48}" srcOrd="0" destOrd="0" presId="urn:microsoft.com/office/officeart/2018/2/layout/IconVerticalSolidList"/>
    <dgm:cxn modelId="{2836C8FF-DC3D-4A9C-A017-05AB599514C8}" srcId="{5327D47E-6A57-4EB0-8651-4123EE414345}" destId="{AFD525D0-05E9-4F29-ADAB-EC4589F31B15}" srcOrd="0" destOrd="0" parTransId="{71E50AC5-09C5-4CE0-973C-36D75383FC4A}" sibTransId="{64ABBACF-B500-4C08-A828-0132132C8EF3}"/>
    <dgm:cxn modelId="{6D137407-5E31-4AE6-A009-AE3986B51159}" type="presParOf" srcId="{767EDCF8-34A4-4D83-9D49-A5D36AB0A15B}" destId="{A3DB35DA-E9CC-4CBD-9637-6015974E42C9}" srcOrd="0" destOrd="0" presId="urn:microsoft.com/office/officeart/2018/2/layout/IconVerticalSolidList"/>
    <dgm:cxn modelId="{C9F7E1C7-FD60-4302-A461-44C25A546A42}" type="presParOf" srcId="{A3DB35DA-E9CC-4CBD-9637-6015974E42C9}" destId="{AB7D05BE-6E2A-49DE-A8A9-3AC8CE6671BC}" srcOrd="0" destOrd="0" presId="urn:microsoft.com/office/officeart/2018/2/layout/IconVerticalSolidList"/>
    <dgm:cxn modelId="{6A9103F0-A312-4DC1-8271-873C10F16B32}" type="presParOf" srcId="{A3DB35DA-E9CC-4CBD-9637-6015974E42C9}" destId="{9616B643-AB74-4F20-B6C1-BFA6AE7B70D3}" srcOrd="1" destOrd="0" presId="urn:microsoft.com/office/officeart/2018/2/layout/IconVerticalSolidList"/>
    <dgm:cxn modelId="{AABA248E-4BD8-48B5-BA80-4FE0E73BE6CB}" type="presParOf" srcId="{A3DB35DA-E9CC-4CBD-9637-6015974E42C9}" destId="{DAEEBF46-F934-44E5-B40F-B9DCC663881E}" srcOrd="2" destOrd="0" presId="urn:microsoft.com/office/officeart/2018/2/layout/IconVerticalSolidList"/>
    <dgm:cxn modelId="{E2A5D189-68A1-4545-9D18-7B6463D1E0BB}" type="presParOf" srcId="{A3DB35DA-E9CC-4CBD-9637-6015974E42C9}" destId="{E93CF010-C9A3-4958-85CC-0C0A3E9FB38F}" srcOrd="3" destOrd="0" presId="urn:microsoft.com/office/officeart/2018/2/layout/IconVerticalSolidList"/>
    <dgm:cxn modelId="{1C7631D4-C596-445E-B254-B9A3A2570206}" type="presParOf" srcId="{767EDCF8-34A4-4D83-9D49-A5D36AB0A15B}" destId="{18F0D2A2-1708-401E-9CBC-0D3D33665929}" srcOrd="1" destOrd="0" presId="urn:microsoft.com/office/officeart/2018/2/layout/IconVerticalSolidList"/>
    <dgm:cxn modelId="{DF74EE02-D7FC-43EF-A843-12543AAF20D9}" type="presParOf" srcId="{767EDCF8-34A4-4D83-9D49-A5D36AB0A15B}" destId="{FEC6B266-8822-4D65-889E-B1E479DDB997}" srcOrd="2" destOrd="0" presId="urn:microsoft.com/office/officeart/2018/2/layout/IconVerticalSolidList"/>
    <dgm:cxn modelId="{25340A70-1D04-488D-88B2-4FAA0E506548}" type="presParOf" srcId="{FEC6B266-8822-4D65-889E-B1E479DDB997}" destId="{9F843424-243E-4509-8951-296B46D45B8B}" srcOrd="0" destOrd="0" presId="urn:microsoft.com/office/officeart/2018/2/layout/IconVerticalSolidList"/>
    <dgm:cxn modelId="{4FFBCCC1-33F6-41CA-AF2B-D44A5C59D3DB}" type="presParOf" srcId="{FEC6B266-8822-4D65-889E-B1E479DDB997}" destId="{358F2055-ED8C-4E1C-805C-845298BE9749}" srcOrd="1" destOrd="0" presId="urn:microsoft.com/office/officeart/2018/2/layout/IconVerticalSolidList"/>
    <dgm:cxn modelId="{B868239B-5507-48C7-B844-63F7F694CAA8}" type="presParOf" srcId="{FEC6B266-8822-4D65-889E-B1E479DDB997}" destId="{9F96219C-4812-4F45-BE89-3FB36C3F8F84}" srcOrd="2" destOrd="0" presId="urn:microsoft.com/office/officeart/2018/2/layout/IconVerticalSolidList"/>
    <dgm:cxn modelId="{BD6EF347-2980-4921-AFA4-1033180CADF1}" type="presParOf" srcId="{FEC6B266-8822-4D65-889E-B1E479DDB997}" destId="{AB155424-79E4-4DA8-AED5-661FDBCBED48}" srcOrd="3" destOrd="0" presId="urn:microsoft.com/office/officeart/2018/2/layout/IconVerticalSolidList"/>
    <dgm:cxn modelId="{5960BA5A-B6C4-4A09-A7BB-EF65070CCB0B}" type="presParOf" srcId="{767EDCF8-34A4-4D83-9D49-A5D36AB0A15B}" destId="{313576F2-0DFE-42D2-B5DB-854929107FB7}" srcOrd="3" destOrd="0" presId="urn:microsoft.com/office/officeart/2018/2/layout/IconVerticalSolidList"/>
    <dgm:cxn modelId="{8C9C5EF2-2F10-414A-8370-8BB80D4505B8}" type="presParOf" srcId="{767EDCF8-34A4-4D83-9D49-A5D36AB0A15B}" destId="{6C54F21A-9486-4F28-B584-0D88B8CA5363}" srcOrd="4" destOrd="0" presId="urn:microsoft.com/office/officeart/2018/2/layout/IconVerticalSolidList"/>
    <dgm:cxn modelId="{D21A9AB5-4D96-42E8-9850-899DEC968E5D}" type="presParOf" srcId="{6C54F21A-9486-4F28-B584-0D88B8CA5363}" destId="{510DE2C7-A032-4CA4-941E-83DDCA556CCC}" srcOrd="0" destOrd="0" presId="urn:microsoft.com/office/officeart/2018/2/layout/IconVerticalSolidList"/>
    <dgm:cxn modelId="{ED4D3652-85AB-4A78-9307-D5AFD24BFFF3}" type="presParOf" srcId="{6C54F21A-9486-4F28-B584-0D88B8CA5363}" destId="{3A16B841-E959-47C5-A296-4211F2B3F727}" srcOrd="1" destOrd="0" presId="urn:microsoft.com/office/officeart/2018/2/layout/IconVerticalSolidList"/>
    <dgm:cxn modelId="{EC79AC20-B2F7-4A5F-B3E6-E79D59A10490}" type="presParOf" srcId="{6C54F21A-9486-4F28-B584-0D88B8CA5363}" destId="{F78A9C00-49DE-493C-84D7-31FDA1CC33F9}" srcOrd="2" destOrd="0" presId="urn:microsoft.com/office/officeart/2018/2/layout/IconVerticalSolidList"/>
    <dgm:cxn modelId="{9ACD2A9D-1216-41A4-BADB-80C187892514}" type="presParOf" srcId="{6C54F21A-9486-4F28-B584-0D88B8CA5363}" destId="{4D8EBDC5-0956-410F-AD30-8DB5041F2460}" srcOrd="3" destOrd="0" presId="urn:microsoft.com/office/officeart/2018/2/layout/IconVerticalSolidList"/>
    <dgm:cxn modelId="{4A9E4B8B-CC41-4491-A75F-E2C5B3418565}" type="presParOf" srcId="{767EDCF8-34A4-4D83-9D49-A5D36AB0A15B}" destId="{180928EF-2D20-4BEE-BFFD-40590255A47E}" srcOrd="5" destOrd="0" presId="urn:microsoft.com/office/officeart/2018/2/layout/IconVerticalSolidList"/>
    <dgm:cxn modelId="{535328E0-9DAA-40D9-B7B3-9CF5DBBA5AD6}" type="presParOf" srcId="{767EDCF8-34A4-4D83-9D49-A5D36AB0A15B}" destId="{875288F0-8FA0-42C6-B3C3-8DB21E1FA682}" srcOrd="6" destOrd="0" presId="urn:microsoft.com/office/officeart/2018/2/layout/IconVerticalSolidList"/>
    <dgm:cxn modelId="{36ED83B4-47F4-48FA-AE69-12A3A6802F65}" type="presParOf" srcId="{875288F0-8FA0-42C6-B3C3-8DB21E1FA682}" destId="{59D700F4-6739-4882-B936-6D70A36CC585}" srcOrd="0" destOrd="0" presId="urn:microsoft.com/office/officeart/2018/2/layout/IconVerticalSolidList"/>
    <dgm:cxn modelId="{5FBC4E75-003E-4B9F-8648-FDEAD4349935}" type="presParOf" srcId="{875288F0-8FA0-42C6-B3C3-8DB21E1FA682}" destId="{05F41291-2535-403A-B0F8-31427A21CD13}" srcOrd="1" destOrd="0" presId="urn:microsoft.com/office/officeart/2018/2/layout/IconVerticalSolidList"/>
    <dgm:cxn modelId="{80318CD7-BEEC-4C0C-A588-2DD8CF1B0178}" type="presParOf" srcId="{875288F0-8FA0-42C6-B3C3-8DB21E1FA682}" destId="{15D8A66F-A128-4101-851E-08FC301833F5}" srcOrd="2" destOrd="0" presId="urn:microsoft.com/office/officeart/2018/2/layout/IconVerticalSolidList"/>
    <dgm:cxn modelId="{47B2B531-D937-4762-BE39-448325E53410}" type="presParOf" srcId="{875288F0-8FA0-42C6-B3C3-8DB21E1FA682}" destId="{97D0BB05-F90C-46C4-85C2-64376B185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05BE-6E2A-49DE-A8A9-3AC8CE6671B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B643-AB74-4F20-B6C1-BFA6AE7B70D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F010-C9A3-4958-85CC-0C0A3E9FB38F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Signal:</a:t>
          </a:r>
          <a:r>
            <a:rPr lang="en-US" sz="1800" kern="1200"/>
            <a:t> It refers to the true underlying pattern of the data that helps the machine learning model to learn from the data.</a:t>
          </a:r>
        </a:p>
      </dsp:txBody>
      <dsp:txXfrm>
        <a:off x="1058686" y="1808"/>
        <a:ext cx="9456913" cy="916611"/>
      </dsp:txXfrm>
    </dsp:sp>
    <dsp:sp modelId="{9F843424-243E-4509-8951-296B46D45B8B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F2055-ED8C-4E1C-805C-845298BE974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5424-79E4-4DA8-AED5-661FDBCBED4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Noise:</a:t>
          </a:r>
          <a:r>
            <a:rPr lang="en-US" sz="1800" kern="1200"/>
            <a:t> Noise is unnecessary and irrelevant data that reduces the performance of the model.</a:t>
          </a:r>
        </a:p>
      </dsp:txBody>
      <dsp:txXfrm>
        <a:off x="1058686" y="1147573"/>
        <a:ext cx="9456913" cy="916611"/>
      </dsp:txXfrm>
    </dsp:sp>
    <dsp:sp modelId="{510DE2C7-A032-4CA4-941E-83DDCA556CCC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6B841-E959-47C5-A296-4211F2B3F72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BDC5-0956-410F-AD30-8DB5041F246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Bias:</a:t>
          </a:r>
          <a:r>
            <a:rPr lang="en-US" sz="1800" kern="1200"/>
            <a:t> Bias is a prediction error that is introduced in the model due to oversimplifying the machine learning algorithms. Or it is the difference between the predicted values and the actual values.</a:t>
          </a:r>
        </a:p>
      </dsp:txBody>
      <dsp:txXfrm>
        <a:off x="1058686" y="2293338"/>
        <a:ext cx="9456913" cy="916611"/>
      </dsp:txXfrm>
    </dsp:sp>
    <dsp:sp modelId="{59D700F4-6739-4882-B936-6D70A36CC585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41291-2535-403A-B0F8-31427A21CD1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BB05-F90C-46C4-85C2-64376B1854F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Variance:</a:t>
          </a:r>
          <a:r>
            <a:rPr lang="en-US" sz="1800" kern="1200"/>
            <a:t> If the machine learning model performs well with the training dataset, but does not perform well with the test dataset, then variance occurs.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0013" y="1666113"/>
            <a:ext cx="5871972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62839"/>
            <a:ext cx="120345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10358120" cy="428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overfitting-and-underfitting-with-machine-learning-algorithms/" TargetMode="External"/><Relationship Id="rId2" Type="http://schemas.openxmlformats.org/officeDocument/2006/relationships/hyperlink" Target="https://chunml.github.io/ChunML.github.io/tutorial/Underfit-Overf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eeto.github.io/blog/bias_varian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25" dirty="0"/>
              <a:t> </a:t>
            </a:r>
            <a:r>
              <a:rPr spc="-30" dirty="0"/>
              <a:t>Evaluation</a:t>
            </a:r>
            <a:r>
              <a:rPr spc="-55" dirty="0"/>
              <a:t> </a:t>
            </a:r>
            <a:r>
              <a:rPr dirty="0"/>
              <a:t>–</a:t>
            </a:r>
          </a:p>
          <a:p>
            <a:pPr marL="2540" algn="ctr">
              <a:lnSpc>
                <a:spcPts val="6840"/>
              </a:lnSpc>
            </a:pPr>
            <a:r>
              <a:rPr spc="-20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0279" y="3579621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2839"/>
            <a:ext cx="2492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39705" cy="4287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147445" indent="-228600">
              <a:lnSpc>
                <a:spcPts val="303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https://towardsdatascience.com/overfitting-vs-underfitting-a-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complete-example-d05dd7e19765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https://chunml.github.io/ChunML.github.io/tutorial/Underfit-Overfit/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494665" indent="-228600">
              <a:lnSpc>
                <a:spcPts val="303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https://machinelearningmastery.com/overfitting-and-underfitting-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with-machine-learning-algorithms/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https://keeeto.github.io/blog/bias_variance/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2138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5" dirty="0"/>
              <a:t>v</a:t>
            </a:r>
            <a:r>
              <a:rPr spc="-5" dirty="0"/>
              <a:t>e</a:t>
            </a:r>
            <a:r>
              <a:rPr spc="40" dirty="0"/>
              <a:t>r</a:t>
            </a:r>
            <a:r>
              <a:rPr dirty="0"/>
              <a:t>vi</a:t>
            </a:r>
            <a:r>
              <a:rPr spc="-3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719059" cy="3094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Overfitting </a:t>
            </a:r>
            <a:r>
              <a:rPr sz="2800" spc="-5" dirty="0">
                <a:latin typeface="Calibri"/>
                <a:cs typeface="Calibri"/>
              </a:rPr>
              <a:t>vs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Underfitting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Prediction(Regression)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Underfitting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Impact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Approaches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reduce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8876C-E201-C2B7-39CF-0243122A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lIns="0" tIns="0" rIns="0" bIns="0" anchor="b"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AA76D0F-0FAA-6C90-34B6-58A6FDE1E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0406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476"/>
            <a:ext cx="4247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648" y="893826"/>
            <a:ext cx="5953760" cy="90360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508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generalize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(models)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predictor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‘fit’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maybe excellent.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2805" y="893826"/>
            <a:ext cx="4257040" cy="6477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27305">
              <a:lnSpc>
                <a:spcPct val="70000"/>
              </a:lnSpc>
              <a:spcBef>
                <a:spcPts val="960"/>
              </a:spcBef>
              <a:tabLst>
                <a:tab pos="981710" algn="l"/>
                <a:tab pos="1300480" algn="l"/>
                <a:tab pos="1949450" algn="l"/>
                <a:tab pos="2221230" algn="l"/>
                <a:tab pos="3260725" algn="l"/>
                <a:tab pos="3989070" algn="l"/>
              </a:tabLst>
            </a:pPr>
            <a:r>
              <a:rPr sz="2400" spc="-5" dirty="0">
                <a:latin typeface="Calibri"/>
                <a:cs typeface="Calibri"/>
              </a:rPr>
              <a:t>highl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ions	</a:t>
            </a:r>
            <a:r>
              <a:rPr sz="2400" spc="-10" dirty="0">
                <a:latin typeface="Calibri"/>
                <a:cs typeface="Calibri"/>
              </a:rPr>
              <a:t>of 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ble</a:t>
            </a:r>
            <a:r>
              <a:rPr sz="2400" dirty="0">
                <a:latin typeface="Calibri"/>
                <a:cs typeface="Calibri"/>
              </a:rPr>
              <a:t>s	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esponse	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648" y="2172715"/>
            <a:ext cx="10360660" cy="44831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635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new unseen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models of </a:t>
            </a:r>
            <a:r>
              <a:rPr sz="2400" spc="-10" dirty="0">
                <a:latin typeface="Calibri"/>
                <a:cs typeface="Calibri"/>
              </a:rPr>
              <a:t>great </a:t>
            </a:r>
            <a:r>
              <a:rPr sz="2400" spc="-15" dirty="0">
                <a:latin typeface="Calibri"/>
                <a:cs typeface="Calibri"/>
              </a:rPr>
              <a:t>complexity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715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Overfitting</a:t>
            </a:r>
            <a:r>
              <a:rPr sz="2400" spc="-5" dirty="0">
                <a:latin typeface="Calibri"/>
                <a:cs typeface="Calibri"/>
              </a:rPr>
              <a:t> happens</a:t>
            </a:r>
            <a:r>
              <a:rPr sz="2400" dirty="0">
                <a:latin typeface="Calibri"/>
                <a:cs typeface="Calibri"/>
              </a:rPr>
              <a:t> 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learns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details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also </a:t>
            </a:r>
            <a:r>
              <a:rPr sz="2400" spc="-5" dirty="0">
                <a:latin typeface="Calibri"/>
                <a:cs typeface="Calibri"/>
              </a:rPr>
              <a:t>noise</a:t>
            </a:r>
            <a:r>
              <a:rPr sz="2400" dirty="0">
                <a:latin typeface="Calibri"/>
                <a:cs typeface="Calibri"/>
              </a:rPr>
              <a:t> in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extent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negatively </a:t>
            </a:r>
            <a:r>
              <a:rPr sz="2400" dirty="0">
                <a:latin typeface="Calibri"/>
                <a:cs typeface="Calibri"/>
              </a:rPr>
              <a:t>impacts the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5" dirty="0">
                <a:latin typeface="Calibri"/>
                <a:cs typeface="Calibri"/>
              </a:rPr>
              <a:t>on new </a:t>
            </a:r>
            <a:r>
              <a:rPr sz="2400" spc="-15" dirty="0">
                <a:latin typeface="Calibri"/>
                <a:cs typeface="Calibri"/>
              </a:rPr>
              <a:t>data. (excellent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on training, </a:t>
            </a:r>
            <a:r>
              <a:rPr sz="2400" spc="-10" dirty="0">
                <a:latin typeface="Calibri"/>
                <a:cs typeface="Calibri"/>
              </a:rPr>
              <a:t>but poor </a:t>
            </a:r>
            <a:r>
              <a:rPr sz="2400" spc="-15" dirty="0">
                <a:latin typeface="Calibri"/>
                <a:cs typeface="Calibri"/>
              </a:rPr>
              <a:t>generalization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762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Overfitting produces poor predictive performance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past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certain point,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new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starts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increase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08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30" dirty="0">
                <a:latin typeface="Calibri"/>
                <a:cs typeface="Calibri"/>
              </a:rPr>
              <a:t>Conversely, </a:t>
            </a:r>
            <a:r>
              <a:rPr sz="2400" spc="-5" dirty="0">
                <a:latin typeface="Calibri"/>
                <a:cs typeface="Calibri"/>
              </a:rPr>
              <a:t>Underfitting </a:t>
            </a:r>
            <a:r>
              <a:rPr sz="2400" spc="-10" dirty="0">
                <a:latin typeface="Calibri"/>
                <a:cs typeface="Calibri"/>
              </a:rPr>
              <a:t>occurs </a:t>
            </a:r>
            <a:r>
              <a:rPr sz="2400" dirty="0">
                <a:latin typeface="Calibri"/>
                <a:cs typeface="Calibri"/>
              </a:rPr>
              <a:t>when the model </a:t>
            </a:r>
            <a:r>
              <a:rPr sz="2400" spc="-10" dirty="0">
                <a:latin typeface="Calibri"/>
                <a:cs typeface="Calibri"/>
              </a:rPr>
              <a:t>fails </a:t>
            </a:r>
            <a:r>
              <a:rPr sz="2400" spc="-15" dirty="0">
                <a:latin typeface="Calibri"/>
                <a:cs typeface="Calibri"/>
              </a:rPr>
              <a:t>to capture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generalize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underlying </a:t>
            </a:r>
            <a:r>
              <a:rPr sz="2400" spc="-15" dirty="0">
                <a:latin typeface="Calibri"/>
                <a:cs typeface="Calibri"/>
              </a:rPr>
              <a:t>pattern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mostly 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over-simplicity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model.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(poor</a:t>
            </a:r>
            <a:r>
              <a:rPr sz="2400" spc="-10" dirty="0">
                <a:latin typeface="Calibri"/>
                <a:cs typeface="Calibri"/>
              </a:rPr>
              <a:t> performance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generalization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new </a:t>
            </a:r>
            <a:r>
              <a:rPr sz="2400" spc="-15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76581"/>
            <a:ext cx="1158176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70"/>
              </a:lnSpc>
              <a:spcBef>
                <a:spcPts val="100"/>
              </a:spcBef>
            </a:pPr>
            <a:r>
              <a:rPr spc="-5" dirty="0"/>
              <a:t>Underfitting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15" dirty="0"/>
              <a:t>Overfitting</a:t>
            </a:r>
            <a:r>
              <a:rPr dirty="0"/>
              <a:t> – </a:t>
            </a:r>
            <a:r>
              <a:rPr spc="-15" dirty="0"/>
              <a:t>Prediction</a:t>
            </a:r>
            <a:r>
              <a:rPr spc="-5" dirty="0"/>
              <a:t> </a:t>
            </a:r>
            <a:r>
              <a:rPr spc="-15" dirty="0"/>
              <a:t>(Regression)</a:t>
            </a:r>
          </a:p>
          <a:p>
            <a:pPr marL="370840">
              <a:lnSpc>
                <a:spcPts val="2150"/>
              </a:lnSpc>
            </a:pPr>
            <a:r>
              <a:rPr sz="1800" b="1" spc="-5" dirty="0">
                <a:latin typeface="Calibri"/>
                <a:cs typeface="Calibri"/>
              </a:rPr>
              <a:t>Given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dataset,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38" y="1977770"/>
            <a:ext cx="3381375" cy="2257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1459" y="1977770"/>
            <a:ext cx="3381374" cy="2257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2069" y="4088764"/>
            <a:ext cx="1252220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94615" algn="ctr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Linear</a:t>
            </a:r>
            <a:r>
              <a:rPr sz="1800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3102" y="4166361"/>
            <a:ext cx="159194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538235"/>
                </a:solidFill>
                <a:latin typeface="Calibri"/>
                <a:cs typeface="Calibri"/>
              </a:rPr>
              <a:t>Quadratic</a:t>
            </a:r>
            <a:r>
              <a:rPr sz="1800" spc="-6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5753506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Accuracy:</a:t>
            </a:r>
            <a:r>
              <a:rPr sz="1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89.5</a:t>
            </a:r>
            <a:r>
              <a:rPr sz="18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5397" y="5753506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38235"/>
                </a:solidFill>
                <a:latin typeface="Calibri"/>
                <a:cs typeface="Calibri"/>
              </a:rPr>
              <a:t>Accuracy:</a:t>
            </a:r>
            <a:r>
              <a:rPr sz="1800" spc="-4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93%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918" y="5753506"/>
            <a:ext cx="165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Accuracy: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99.99%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328" y="6486245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2258" y="6486245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1026" y="6439915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3847" y="5220461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sz="18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aX</a:t>
            </a:r>
            <a:r>
              <a:rPr sz="1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r>
              <a:rPr sz="18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8816" y="5199710"/>
            <a:ext cx="1623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 dirty="0">
                <a:solidFill>
                  <a:srgbClr val="538235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 dirty="0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 spc="209" baseline="25462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8235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822" y="1293698"/>
            <a:ext cx="4042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1601470" algn="l"/>
                <a:tab pos="1931670" algn="l"/>
                <a:tab pos="2317115" algn="l"/>
                <a:tab pos="2647950" algn="l"/>
                <a:tab pos="2979420" algn="l"/>
              </a:tabLst>
            </a:pPr>
            <a:r>
              <a:rPr sz="1800" b="1" dirty="0">
                <a:latin typeface="Calibri"/>
                <a:cs typeface="Calibri"/>
              </a:rPr>
              <a:t>X = [1, 2,</a:t>
            </a:r>
            <a:r>
              <a:rPr sz="1800" b="1" spc="409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3,	4,	5,	6,	7,	8,	9,</a:t>
            </a:r>
            <a:r>
              <a:rPr sz="1800" b="1" spc="3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10]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[6,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11, 14,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17,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15,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19,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17,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22, 21]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9441" y="6283452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4"/>
                </a:lnTo>
                <a:lnTo>
                  <a:pt x="11158855" y="51816"/>
                </a:lnTo>
                <a:lnTo>
                  <a:pt x="11120119" y="51816"/>
                </a:lnTo>
                <a:lnTo>
                  <a:pt x="11120119" y="25908"/>
                </a:lnTo>
                <a:lnTo>
                  <a:pt x="11158855" y="25908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1107039" y="51816"/>
                </a:lnTo>
                <a:lnTo>
                  <a:pt x="11107039" y="25908"/>
                </a:lnTo>
                <a:close/>
              </a:path>
              <a:path w="11184890" h="78104">
                <a:moveTo>
                  <a:pt x="11158855" y="25908"/>
                </a:moveTo>
                <a:lnTo>
                  <a:pt x="11120119" y="25908"/>
                </a:lnTo>
                <a:lnTo>
                  <a:pt x="11120119" y="51816"/>
                </a:lnTo>
                <a:lnTo>
                  <a:pt x="11158855" y="51816"/>
                </a:lnTo>
                <a:lnTo>
                  <a:pt x="11184763" y="38862"/>
                </a:lnTo>
                <a:lnTo>
                  <a:pt x="11158855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5947" y="1977770"/>
            <a:ext cx="3381375" cy="2257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51417" y="4166361"/>
            <a:ext cx="1706880" cy="7594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Polynomial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77" y="284391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815" y="6025388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Sim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8135" y="5986678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</a:t>
            </a:r>
            <a:r>
              <a:rPr sz="1800" b="1" dirty="0">
                <a:latin typeface="Calibri"/>
                <a:cs typeface="Calibri"/>
              </a:rPr>
              <a:t>pl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11622" y="5462208"/>
            <a:ext cx="1097915" cy="576580"/>
            <a:chOff x="10611622" y="5462208"/>
            <a:chExt cx="1097915" cy="576580"/>
          </a:xfrm>
        </p:grpSpPr>
        <p:sp>
          <p:nvSpPr>
            <p:cNvPr id="23" name="object 23"/>
            <p:cNvSpPr/>
            <p:nvPr/>
          </p:nvSpPr>
          <p:spPr>
            <a:xfrm>
              <a:off x="10617718" y="5468304"/>
              <a:ext cx="1085850" cy="490855"/>
            </a:xfrm>
            <a:custGeom>
              <a:avLst/>
              <a:gdLst/>
              <a:ahLst/>
              <a:cxnLst/>
              <a:rect l="l" t="t" r="r" b="b"/>
              <a:pathLst>
                <a:path w="1085850" h="490854">
                  <a:moveTo>
                    <a:pt x="670006" y="0"/>
                  </a:moveTo>
                  <a:lnTo>
                    <a:pt x="628290" y="3347"/>
                  </a:lnTo>
                  <a:lnTo>
                    <a:pt x="591671" y="16101"/>
                  </a:lnTo>
                  <a:lnTo>
                    <a:pt x="564886" y="37272"/>
                  </a:lnTo>
                  <a:lnTo>
                    <a:pt x="557700" y="33248"/>
                  </a:lnTo>
                  <a:lnTo>
                    <a:pt x="550074" y="29557"/>
                  </a:lnTo>
                  <a:lnTo>
                    <a:pt x="542043" y="26199"/>
                  </a:lnTo>
                  <a:lnTo>
                    <a:pt x="533644" y="23175"/>
                  </a:lnTo>
                  <a:lnTo>
                    <a:pt x="482590" y="13850"/>
                  </a:lnTo>
                  <a:lnTo>
                    <a:pt x="431440" y="17158"/>
                  </a:lnTo>
                  <a:lnTo>
                    <a:pt x="386054" y="32015"/>
                  </a:lnTo>
                  <a:lnTo>
                    <a:pt x="352288" y="57338"/>
                  </a:lnTo>
                  <a:lnTo>
                    <a:pt x="326763" y="49825"/>
                  </a:lnTo>
                  <a:lnTo>
                    <a:pt x="299725" y="45051"/>
                  </a:lnTo>
                  <a:lnTo>
                    <a:pt x="271760" y="43086"/>
                  </a:lnTo>
                  <a:lnTo>
                    <a:pt x="243449" y="44003"/>
                  </a:lnTo>
                  <a:lnTo>
                    <a:pt x="191420" y="53709"/>
                  </a:lnTo>
                  <a:lnTo>
                    <a:pt x="148481" y="72244"/>
                  </a:lnTo>
                  <a:lnTo>
                    <a:pt x="117014" y="97677"/>
                  </a:lnTo>
                  <a:lnTo>
                    <a:pt x="98034" y="161516"/>
                  </a:lnTo>
                  <a:lnTo>
                    <a:pt x="97145" y="163040"/>
                  </a:lnTo>
                  <a:lnTo>
                    <a:pt x="49186" y="173435"/>
                  </a:lnTo>
                  <a:lnTo>
                    <a:pt x="14087" y="196098"/>
                  </a:lnTo>
                  <a:lnTo>
                    <a:pt x="0" y="221461"/>
                  </a:lnTo>
                  <a:lnTo>
                    <a:pt x="2641" y="247295"/>
                  </a:lnTo>
                  <a:lnTo>
                    <a:pt x="20784" y="270629"/>
                  </a:lnTo>
                  <a:lnTo>
                    <a:pt x="53203" y="288491"/>
                  </a:lnTo>
                  <a:lnTo>
                    <a:pt x="38838" y="300227"/>
                  </a:lnTo>
                  <a:lnTo>
                    <a:pt x="29057" y="313430"/>
                  </a:lnTo>
                  <a:lnTo>
                    <a:pt x="24110" y="327610"/>
                  </a:lnTo>
                  <a:lnTo>
                    <a:pt x="24247" y="342275"/>
                  </a:lnTo>
                  <a:lnTo>
                    <a:pt x="37812" y="367645"/>
                  </a:lnTo>
                  <a:lnTo>
                    <a:pt x="65236" y="387189"/>
                  </a:lnTo>
                  <a:lnTo>
                    <a:pt x="102614" y="399007"/>
                  </a:lnTo>
                  <a:lnTo>
                    <a:pt x="146040" y="401203"/>
                  </a:lnTo>
                  <a:lnTo>
                    <a:pt x="147310" y="402638"/>
                  </a:lnTo>
                  <a:lnTo>
                    <a:pt x="180605" y="428442"/>
                  </a:lnTo>
                  <a:lnTo>
                    <a:pt x="221271" y="446741"/>
                  </a:lnTo>
                  <a:lnTo>
                    <a:pt x="267531" y="457867"/>
                  </a:lnTo>
                  <a:lnTo>
                    <a:pt x="316850" y="461431"/>
                  </a:lnTo>
                  <a:lnTo>
                    <a:pt x="366691" y="457041"/>
                  </a:lnTo>
                  <a:lnTo>
                    <a:pt x="414518" y="444307"/>
                  </a:lnTo>
                  <a:lnTo>
                    <a:pt x="432814" y="458381"/>
                  </a:lnTo>
                  <a:lnTo>
                    <a:pt x="454586" y="470232"/>
                  </a:lnTo>
                  <a:lnTo>
                    <a:pt x="479311" y="479624"/>
                  </a:lnTo>
                  <a:lnTo>
                    <a:pt x="506466" y="486319"/>
                  </a:lnTo>
                  <a:lnTo>
                    <a:pt x="560366" y="490797"/>
                  </a:lnTo>
                  <a:lnTo>
                    <a:pt x="611993" y="484900"/>
                  </a:lnTo>
                  <a:lnTo>
                    <a:pt x="657854" y="469776"/>
                  </a:lnTo>
                  <a:lnTo>
                    <a:pt x="694454" y="446578"/>
                  </a:lnTo>
                  <a:lnTo>
                    <a:pt x="718302" y="416456"/>
                  </a:lnTo>
                  <a:lnTo>
                    <a:pt x="735970" y="422242"/>
                  </a:lnTo>
                  <a:lnTo>
                    <a:pt x="754687" y="426462"/>
                  </a:lnTo>
                  <a:lnTo>
                    <a:pt x="774166" y="429070"/>
                  </a:lnTo>
                  <a:lnTo>
                    <a:pt x="794121" y="430020"/>
                  </a:lnTo>
                  <a:lnTo>
                    <a:pt x="850866" y="423275"/>
                  </a:lnTo>
                  <a:lnTo>
                    <a:pt x="897372" y="404351"/>
                  </a:lnTo>
                  <a:lnTo>
                    <a:pt x="928923" y="376100"/>
                  </a:lnTo>
                  <a:lnTo>
                    <a:pt x="940806" y="341374"/>
                  </a:lnTo>
                  <a:lnTo>
                    <a:pt x="962269" y="338617"/>
                  </a:lnTo>
                  <a:lnTo>
                    <a:pt x="1002385" y="328242"/>
                  </a:lnTo>
                  <a:lnTo>
                    <a:pt x="1064966" y="289392"/>
                  </a:lnTo>
                  <a:lnTo>
                    <a:pt x="1085665" y="251315"/>
                  </a:lnTo>
                  <a:lnTo>
                    <a:pt x="1081623" y="211242"/>
                  </a:lnTo>
                  <a:lnTo>
                    <a:pt x="1051804" y="173899"/>
                  </a:lnTo>
                  <a:lnTo>
                    <a:pt x="1054344" y="170368"/>
                  </a:lnTo>
                  <a:lnTo>
                    <a:pt x="1056376" y="166749"/>
                  </a:lnTo>
                  <a:lnTo>
                    <a:pt x="1058027" y="163040"/>
                  </a:lnTo>
                  <a:lnTo>
                    <a:pt x="1061555" y="130324"/>
                  </a:lnTo>
                  <a:lnTo>
                    <a:pt x="1045009" y="100332"/>
                  </a:lnTo>
                  <a:lnTo>
                    <a:pt x="1011414" y="76349"/>
                  </a:lnTo>
                  <a:lnTo>
                    <a:pt x="963793" y="61656"/>
                  </a:lnTo>
                  <a:lnTo>
                    <a:pt x="958308" y="49147"/>
                  </a:lnTo>
                  <a:lnTo>
                    <a:pt x="922518" y="17714"/>
                  </a:lnTo>
                  <a:lnTo>
                    <a:pt x="880056" y="3385"/>
                  </a:lnTo>
                  <a:lnTo>
                    <a:pt x="833522" y="236"/>
                  </a:lnTo>
                  <a:lnTo>
                    <a:pt x="788465" y="8016"/>
                  </a:lnTo>
                  <a:lnTo>
                    <a:pt x="750433" y="26477"/>
                  </a:lnTo>
                  <a:lnTo>
                    <a:pt x="742207" y="20601"/>
                  </a:lnTo>
                  <a:lnTo>
                    <a:pt x="733018" y="15380"/>
                  </a:lnTo>
                  <a:lnTo>
                    <a:pt x="722947" y="10850"/>
                  </a:lnTo>
                  <a:lnTo>
                    <a:pt x="712079" y="7046"/>
                  </a:lnTo>
                  <a:lnTo>
                    <a:pt x="670006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0222" y="5921159"/>
              <a:ext cx="97027" cy="1111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17718" y="5468304"/>
              <a:ext cx="1085850" cy="564515"/>
            </a:xfrm>
            <a:custGeom>
              <a:avLst/>
              <a:gdLst/>
              <a:ahLst/>
              <a:cxnLst/>
              <a:rect l="l" t="t" r="r" b="b"/>
              <a:pathLst>
                <a:path w="1085850" h="564514">
                  <a:moveTo>
                    <a:pt x="98034" y="161516"/>
                  </a:moveTo>
                  <a:lnTo>
                    <a:pt x="117014" y="97677"/>
                  </a:lnTo>
                  <a:lnTo>
                    <a:pt x="148481" y="72244"/>
                  </a:lnTo>
                  <a:lnTo>
                    <a:pt x="191420" y="53709"/>
                  </a:lnTo>
                  <a:lnTo>
                    <a:pt x="243449" y="44003"/>
                  </a:lnTo>
                  <a:lnTo>
                    <a:pt x="271760" y="43086"/>
                  </a:lnTo>
                  <a:lnTo>
                    <a:pt x="299725" y="45051"/>
                  </a:lnTo>
                  <a:lnTo>
                    <a:pt x="326763" y="49825"/>
                  </a:lnTo>
                  <a:lnTo>
                    <a:pt x="352288" y="57338"/>
                  </a:lnTo>
                  <a:lnTo>
                    <a:pt x="386054" y="32015"/>
                  </a:lnTo>
                  <a:lnTo>
                    <a:pt x="431440" y="17158"/>
                  </a:lnTo>
                  <a:lnTo>
                    <a:pt x="482590" y="13850"/>
                  </a:lnTo>
                  <a:lnTo>
                    <a:pt x="533644" y="23175"/>
                  </a:lnTo>
                  <a:lnTo>
                    <a:pt x="542043" y="26199"/>
                  </a:lnTo>
                  <a:lnTo>
                    <a:pt x="550074" y="29557"/>
                  </a:lnTo>
                  <a:lnTo>
                    <a:pt x="557700" y="33248"/>
                  </a:lnTo>
                  <a:lnTo>
                    <a:pt x="564886" y="37272"/>
                  </a:lnTo>
                  <a:lnTo>
                    <a:pt x="591671" y="16101"/>
                  </a:lnTo>
                  <a:lnTo>
                    <a:pt x="628290" y="3347"/>
                  </a:lnTo>
                  <a:lnTo>
                    <a:pt x="670006" y="0"/>
                  </a:lnTo>
                  <a:lnTo>
                    <a:pt x="712079" y="7046"/>
                  </a:lnTo>
                  <a:lnTo>
                    <a:pt x="722947" y="10850"/>
                  </a:lnTo>
                  <a:lnTo>
                    <a:pt x="733018" y="15380"/>
                  </a:lnTo>
                  <a:lnTo>
                    <a:pt x="742207" y="20601"/>
                  </a:lnTo>
                  <a:lnTo>
                    <a:pt x="750433" y="26477"/>
                  </a:lnTo>
                  <a:lnTo>
                    <a:pt x="788465" y="8016"/>
                  </a:lnTo>
                  <a:lnTo>
                    <a:pt x="833522" y="236"/>
                  </a:lnTo>
                  <a:lnTo>
                    <a:pt x="880056" y="3385"/>
                  </a:lnTo>
                  <a:lnTo>
                    <a:pt x="922518" y="17714"/>
                  </a:lnTo>
                  <a:lnTo>
                    <a:pt x="937432" y="26937"/>
                  </a:lnTo>
                  <a:lnTo>
                    <a:pt x="949442" y="37494"/>
                  </a:lnTo>
                  <a:lnTo>
                    <a:pt x="958308" y="49147"/>
                  </a:lnTo>
                  <a:lnTo>
                    <a:pt x="963793" y="61656"/>
                  </a:lnTo>
                  <a:lnTo>
                    <a:pt x="1011414" y="76349"/>
                  </a:lnTo>
                  <a:lnTo>
                    <a:pt x="1045009" y="100332"/>
                  </a:lnTo>
                  <a:lnTo>
                    <a:pt x="1061555" y="130324"/>
                  </a:lnTo>
                  <a:lnTo>
                    <a:pt x="1058027" y="163040"/>
                  </a:lnTo>
                  <a:lnTo>
                    <a:pt x="1056376" y="166749"/>
                  </a:lnTo>
                  <a:lnTo>
                    <a:pt x="1054344" y="170368"/>
                  </a:lnTo>
                  <a:lnTo>
                    <a:pt x="1051804" y="173899"/>
                  </a:lnTo>
                  <a:lnTo>
                    <a:pt x="1081623" y="211242"/>
                  </a:lnTo>
                  <a:lnTo>
                    <a:pt x="1085665" y="251315"/>
                  </a:lnTo>
                  <a:lnTo>
                    <a:pt x="1064966" y="289392"/>
                  </a:lnTo>
                  <a:lnTo>
                    <a:pt x="1020562" y="320749"/>
                  </a:lnTo>
                  <a:lnTo>
                    <a:pt x="982874" y="334219"/>
                  </a:lnTo>
                  <a:lnTo>
                    <a:pt x="940806" y="341374"/>
                  </a:lnTo>
                  <a:lnTo>
                    <a:pt x="928923" y="376100"/>
                  </a:lnTo>
                  <a:lnTo>
                    <a:pt x="897372" y="404351"/>
                  </a:lnTo>
                  <a:lnTo>
                    <a:pt x="850866" y="423275"/>
                  </a:lnTo>
                  <a:lnTo>
                    <a:pt x="794121" y="430020"/>
                  </a:lnTo>
                  <a:lnTo>
                    <a:pt x="774166" y="429070"/>
                  </a:lnTo>
                  <a:lnTo>
                    <a:pt x="754687" y="426462"/>
                  </a:lnTo>
                  <a:lnTo>
                    <a:pt x="735970" y="422242"/>
                  </a:lnTo>
                  <a:lnTo>
                    <a:pt x="718302" y="416456"/>
                  </a:lnTo>
                  <a:lnTo>
                    <a:pt x="694454" y="446578"/>
                  </a:lnTo>
                  <a:lnTo>
                    <a:pt x="657854" y="469776"/>
                  </a:lnTo>
                  <a:lnTo>
                    <a:pt x="611993" y="484900"/>
                  </a:lnTo>
                  <a:lnTo>
                    <a:pt x="560366" y="490797"/>
                  </a:lnTo>
                  <a:lnTo>
                    <a:pt x="506466" y="486319"/>
                  </a:lnTo>
                  <a:lnTo>
                    <a:pt x="479311" y="479624"/>
                  </a:lnTo>
                  <a:lnTo>
                    <a:pt x="454586" y="470232"/>
                  </a:lnTo>
                  <a:lnTo>
                    <a:pt x="432814" y="458381"/>
                  </a:lnTo>
                  <a:lnTo>
                    <a:pt x="414518" y="444307"/>
                  </a:lnTo>
                  <a:lnTo>
                    <a:pt x="366691" y="457041"/>
                  </a:lnTo>
                  <a:lnTo>
                    <a:pt x="316850" y="461431"/>
                  </a:lnTo>
                  <a:lnTo>
                    <a:pt x="267531" y="457867"/>
                  </a:lnTo>
                  <a:lnTo>
                    <a:pt x="221271" y="446741"/>
                  </a:lnTo>
                  <a:lnTo>
                    <a:pt x="180605" y="428442"/>
                  </a:lnTo>
                  <a:lnTo>
                    <a:pt x="148072" y="403362"/>
                  </a:lnTo>
                  <a:lnTo>
                    <a:pt x="146040" y="401203"/>
                  </a:lnTo>
                  <a:lnTo>
                    <a:pt x="102614" y="399007"/>
                  </a:lnTo>
                  <a:lnTo>
                    <a:pt x="65236" y="387189"/>
                  </a:lnTo>
                  <a:lnTo>
                    <a:pt x="37812" y="367645"/>
                  </a:lnTo>
                  <a:lnTo>
                    <a:pt x="24247" y="342275"/>
                  </a:lnTo>
                  <a:lnTo>
                    <a:pt x="24110" y="327610"/>
                  </a:lnTo>
                  <a:lnTo>
                    <a:pt x="29057" y="313430"/>
                  </a:lnTo>
                  <a:lnTo>
                    <a:pt x="38838" y="300227"/>
                  </a:lnTo>
                  <a:lnTo>
                    <a:pt x="53203" y="288491"/>
                  </a:lnTo>
                  <a:lnTo>
                    <a:pt x="20784" y="270629"/>
                  </a:lnTo>
                  <a:lnTo>
                    <a:pt x="2641" y="247295"/>
                  </a:lnTo>
                  <a:lnTo>
                    <a:pt x="0" y="221461"/>
                  </a:lnTo>
                  <a:lnTo>
                    <a:pt x="14087" y="196098"/>
                  </a:lnTo>
                  <a:lnTo>
                    <a:pt x="29583" y="183411"/>
                  </a:lnTo>
                  <a:lnTo>
                    <a:pt x="49186" y="173435"/>
                  </a:lnTo>
                  <a:lnTo>
                    <a:pt x="72005" y="166527"/>
                  </a:lnTo>
                  <a:lnTo>
                    <a:pt x="97145" y="163040"/>
                  </a:lnTo>
                  <a:lnTo>
                    <a:pt x="98034" y="161516"/>
                  </a:lnTo>
                  <a:close/>
                </a:path>
                <a:path w="1085850" h="564514">
                  <a:moveTo>
                    <a:pt x="330571" y="550352"/>
                  </a:moveTo>
                  <a:lnTo>
                    <a:pt x="330571" y="557883"/>
                  </a:lnTo>
                  <a:lnTo>
                    <a:pt x="324475" y="563979"/>
                  </a:lnTo>
                  <a:lnTo>
                    <a:pt x="316982" y="563979"/>
                  </a:lnTo>
                  <a:lnTo>
                    <a:pt x="309362" y="563979"/>
                  </a:lnTo>
                  <a:lnTo>
                    <a:pt x="303266" y="557883"/>
                  </a:lnTo>
                  <a:lnTo>
                    <a:pt x="303266" y="550352"/>
                  </a:lnTo>
                  <a:lnTo>
                    <a:pt x="303266" y="542821"/>
                  </a:lnTo>
                  <a:lnTo>
                    <a:pt x="309362" y="536725"/>
                  </a:lnTo>
                  <a:lnTo>
                    <a:pt x="316982" y="536725"/>
                  </a:lnTo>
                  <a:lnTo>
                    <a:pt x="324475" y="536725"/>
                  </a:lnTo>
                  <a:lnTo>
                    <a:pt x="330571" y="542821"/>
                  </a:lnTo>
                  <a:lnTo>
                    <a:pt x="330571" y="550352"/>
                  </a:lnTo>
                  <a:close/>
                </a:path>
                <a:path w="1085850" h="564514">
                  <a:moveTo>
                    <a:pt x="356987" y="533017"/>
                  </a:moveTo>
                  <a:lnTo>
                    <a:pt x="354845" y="543631"/>
                  </a:lnTo>
                  <a:lnTo>
                    <a:pt x="349001" y="552298"/>
                  </a:lnTo>
                  <a:lnTo>
                    <a:pt x="340324" y="558141"/>
                  </a:lnTo>
                  <a:lnTo>
                    <a:pt x="329682" y="560283"/>
                  </a:lnTo>
                  <a:lnTo>
                    <a:pt x="319113" y="558141"/>
                  </a:lnTo>
                  <a:lnTo>
                    <a:pt x="310473" y="552298"/>
                  </a:lnTo>
                  <a:lnTo>
                    <a:pt x="304643" y="543631"/>
                  </a:lnTo>
                  <a:lnTo>
                    <a:pt x="302504" y="533017"/>
                  </a:lnTo>
                  <a:lnTo>
                    <a:pt x="304643" y="522409"/>
                  </a:lnTo>
                  <a:lnTo>
                    <a:pt x="310473" y="513746"/>
                  </a:lnTo>
                  <a:lnTo>
                    <a:pt x="319113" y="507904"/>
                  </a:lnTo>
                  <a:lnTo>
                    <a:pt x="329682" y="505762"/>
                  </a:lnTo>
                  <a:lnTo>
                    <a:pt x="340324" y="507904"/>
                  </a:lnTo>
                  <a:lnTo>
                    <a:pt x="349001" y="513746"/>
                  </a:lnTo>
                  <a:lnTo>
                    <a:pt x="354845" y="522409"/>
                  </a:lnTo>
                  <a:lnTo>
                    <a:pt x="356987" y="533017"/>
                  </a:lnTo>
                  <a:close/>
                </a:path>
                <a:path w="1085850" h="564514">
                  <a:moveTo>
                    <a:pt x="399532" y="493748"/>
                  </a:moveTo>
                  <a:lnTo>
                    <a:pt x="396321" y="509669"/>
                  </a:lnTo>
                  <a:lnTo>
                    <a:pt x="387562" y="522668"/>
                  </a:lnTo>
                  <a:lnTo>
                    <a:pt x="374564" y="531430"/>
                  </a:lnTo>
                  <a:lnTo>
                    <a:pt x="358638" y="534642"/>
                  </a:lnTo>
                  <a:lnTo>
                    <a:pt x="342765" y="531430"/>
                  </a:lnTo>
                  <a:lnTo>
                    <a:pt x="329761" y="522668"/>
                  </a:lnTo>
                  <a:lnTo>
                    <a:pt x="320972" y="509669"/>
                  </a:lnTo>
                  <a:lnTo>
                    <a:pt x="317744" y="493748"/>
                  </a:lnTo>
                  <a:lnTo>
                    <a:pt x="320972" y="477832"/>
                  </a:lnTo>
                  <a:lnTo>
                    <a:pt x="329761" y="464833"/>
                  </a:lnTo>
                  <a:lnTo>
                    <a:pt x="342765" y="456068"/>
                  </a:lnTo>
                  <a:lnTo>
                    <a:pt x="358638" y="452854"/>
                  </a:lnTo>
                  <a:lnTo>
                    <a:pt x="374564" y="456068"/>
                  </a:lnTo>
                  <a:lnTo>
                    <a:pt x="387562" y="464833"/>
                  </a:lnTo>
                  <a:lnTo>
                    <a:pt x="396321" y="477832"/>
                  </a:lnTo>
                  <a:lnTo>
                    <a:pt x="399532" y="493748"/>
                  </a:lnTo>
                  <a:close/>
                </a:path>
                <a:path w="1085850" h="564514">
                  <a:moveTo>
                    <a:pt x="117973" y="295641"/>
                  </a:moveTo>
                  <a:lnTo>
                    <a:pt x="101351" y="295655"/>
                  </a:lnTo>
                  <a:lnTo>
                    <a:pt x="85016" y="294123"/>
                  </a:lnTo>
                  <a:lnTo>
                    <a:pt x="69252" y="291087"/>
                  </a:lnTo>
                  <a:lnTo>
                    <a:pt x="54346" y="286586"/>
                  </a:lnTo>
                </a:path>
                <a:path w="1085850" h="564514">
                  <a:moveTo>
                    <a:pt x="174234" y="394714"/>
                  </a:moveTo>
                  <a:lnTo>
                    <a:pt x="167477" y="396215"/>
                  </a:lnTo>
                  <a:lnTo>
                    <a:pt x="160565" y="397441"/>
                  </a:lnTo>
                  <a:lnTo>
                    <a:pt x="153535" y="398385"/>
                  </a:lnTo>
                  <a:lnTo>
                    <a:pt x="146421" y="399044"/>
                  </a:lnTo>
                </a:path>
                <a:path w="1085850" h="564514">
                  <a:moveTo>
                    <a:pt x="414518" y="442326"/>
                  </a:moveTo>
                  <a:lnTo>
                    <a:pt x="409664" y="437598"/>
                  </a:lnTo>
                  <a:lnTo>
                    <a:pt x="405215" y="432720"/>
                  </a:lnTo>
                  <a:lnTo>
                    <a:pt x="401194" y="427701"/>
                  </a:lnTo>
                  <a:lnTo>
                    <a:pt x="397627" y="422552"/>
                  </a:lnTo>
                </a:path>
                <a:path w="1085850" h="564514">
                  <a:moveTo>
                    <a:pt x="725033" y="393037"/>
                  </a:moveTo>
                  <a:lnTo>
                    <a:pt x="724144" y="400390"/>
                  </a:lnTo>
                  <a:lnTo>
                    <a:pt x="721858" y="407655"/>
                  </a:lnTo>
                  <a:lnTo>
                    <a:pt x="718429" y="414729"/>
                  </a:lnTo>
                </a:path>
                <a:path w="1085850" h="564514">
                  <a:moveTo>
                    <a:pt x="858383" y="259027"/>
                  </a:moveTo>
                  <a:lnTo>
                    <a:pt x="892504" y="273214"/>
                  </a:lnTo>
                  <a:lnTo>
                    <a:pt x="918374" y="292299"/>
                  </a:lnTo>
                  <a:lnTo>
                    <a:pt x="934696" y="315010"/>
                  </a:lnTo>
                  <a:lnTo>
                    <a:pt x="940171" y="340078"/>
                  </a:lnTo>
                </a:path>
                <a:path w="1085850" h="564514">
                  <a:moveTo>
                    <a:pt x="1051296" y="172692"/>
                  </a:moveTo>
                  <a:lnTo>
                    <a:pt x="1044406" y="181231"/>
                  </a:lnTo>
                  <a:lnTo>
                    <a:pt x="1035992" y="189194"/>
                  </a:lnTo>
                  <a:lnTo>
                    <a:pt x="1026150" y="196508"/>
                  </a:lnTo>
                  <a:lnTo>
                    <a:pt x="1014974" y="203096"/>
                  </a:lnTo>
                </a:path>
                <a:path w="1085850" h="564514">
                  <a:moveTo>
                    <a:pt x="963920" y="59878"/>
                  </a:moveTo>
                  <a:lnTo>
                    <a:pt x="965317" y="64704"/>
                  </a:lnTo>
                  <a:lnTo>
                    <a:pt x="965952" y="69403"/>
                  </a:lnTo>
                  <a:lnTo>
                    <a:pt x="965825" y="74229"/>
                  </a:lnTo>
                </a:path>
                <a:path w="1085850" h="564514">
                  <a:moveTo>
                    <a:pt x="731383" y="43114"/>
                  </a:moveTo>
                  <a:lnTo>
                    <a:pt x="735210" y="38256"/>
                  </a:lnTo>
                  <a:lnTo>
                    <a:pt x="739622" y="33589"/>
                  </a:lnTo>
                  <a:lnTo>
                    <a:pt x="744581" y="29112"/>
                  </a:lnTo>
                  <a:lnTo>
                    <a:pt x="750052" y="24826"/>
                  </a:lnTo>
                </a:path>
                <a:path w="1085850" h="564514">
                  <a:moveTo>
                    <a:pt x="556885" y="51877"/>
                  </a:moveTo>
                  <a:lnTo>
                    <a:pt x="558790" y="46416"/>
                  </a:lnTo>
                  <a:lnTo>
                    <a:pt x="561838" y="41082"/>
                  </a:lnTo>
                  <a:lnTo>
                    <a:pt x="565902" y="36129"/>
                  </a:lnTo>
                </a:path>
                <a:path w="1085850" h="564514">
                  <a:moveTo>
                    <a:pt x="352161" y="57211"/>
                  </a:moveTo>
                  <a:lnTo>
                    <a:pt x="360868" y="60612"/>
                  </a:lnTo>
                  <a:lnTo>
                    <a:pt x="369242" y="64323"/>
                  </a:lnTo>
                  <a:lnTo>
                    <a:pt x="377235" y="68320"/>
                  </a:lnTo>
                  <a:lnTo>
                    <a:pt x="384800" y="72578"/>
                  </a:lnTo>
                </a:path>
                <a:path w="1085850" h="564514">
                  <a:moveTo>
                    <a:pt x="103749" y="177632"/>
                  </a:moveTo>
                  <a:lnTo>
                    <a:pt x="101209" y="172362"/>
                  </a:lnTo>
                  <a:lnTo>
                    <a:pt x="99304" y="166977"/>
                  </a:lnTo>
                  <a:lnTo>
                    <a:pt x="98034" y="16151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67042" y="5144490"/>
            <a:ext cx="4956810" cy="5613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+c</a:t>
            </a:r>
            <a:endParaRPr sz="1800">
              <a:latin typeface="Calibri"/>
              <a:cs typeface="Calibri"/>
            </a:endParaRPr>
          </a:p>
          <a:p>
            <a:pPr marR="713740" algn="r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latin typeface="Calibri"/>
                <a:cs typeface="Calibri"/>
              </a:rPr>
              <a:t>`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Zero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54004" y="5680049"/>
            <a:ext cx="33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1380" y="2561844"/>
            <a:ext cx="91440" cy="975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3300" y="2570988"/>
            <a:ext cx="91440" cy="975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0084" y="2564892"/>
            <a:ext cx="91440" cy="96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0284"/>
            <a:ext cx="9328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Underfitting</a:t>
            </a:r>
            <a:r>
              <a:rPr spc="-30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10" dirty="0"/>
              <a:t>Overfitting</a:t>
            </a:r>
            <a:r>
              <a:rPr spc="-30" dirty="0"/>
              <a:t> </a:t>
            </a:r>
            <a:r>
              <a:rPr dirty="0"/>
              <a:t>–</a:t>
            </a:r>
            <a:r>
              <a:rPr spc="-10" dirty="0"/>
              <a:t> 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47" y="1862327"/>
            <a:ext cx="3506470" cy="3084830"/>
            <a:chOff x="231647" y="1862327"/>
            <a:chExt cx="3506470" cy="3084830"/>
          </a:xfrm>
        </p:grpSpPr>
        <p:sp>
          <p:nvSpPr>
            <p:cNvPr id="4" name="object 4"/>
            <p:cNvSpPr/>
            <p:nvPr/>
          </p:nvSpPr>
          <p:spPr>
            <a:xfrm>
              <a:off x="244601" y="2274569"/>
              <a:ext cx="2110740" cy="2660015"/>
            </a:xfrm>
            <a:custGeom>
              <a:avLst/>
              <a:gdLst/>
              <a:ahLst/>
              <a:cxnLst/>
              <a:rect l="l" t="t" r="r" b="b"/>
              <a:pathLst>
                <a:path w="2110740" h="2660015">
                  <a:moveTo>
                    <a:pt x="0" y="0"/>
                  </a:moveTo>
                  <a:lnTo>
                    <a:pt x="2110359" y="2659634"/>
                  </a:lnTo>
                </a:path>
              </a:pathLst>
            </a:custGeom>
            <a:ln w="25908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888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772" y="416052"/>
                  </a:lnTo>
                  <a:lnTo>
                    <a:pt x="289560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7" y="227837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3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3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7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7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5"/>
                  </a:lnTo>
                  <a:lnTo>
                    <a:pt x="344423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1" y="0"/>
                  </a:lnTo>
                  <a:lnTo>
                    <a:pt x="344423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6"/>
                  </a:lnTo>
                  <a:lnTo>
                    <a:pt x="344423" y="295656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6"/>
                  </a:moveTo>
                  <a:lnTo>
                    <a:pt x="172211" y="0"/>
                  </a:lnTo>
                  <a:lnTo>
                    <a:pt x="344423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3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3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7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7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3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3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7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3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7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3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0" y="294132"/>
                  </a:lnTo>
                  <a:lnTo>
                    <a:pt x="344423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297416" y="1862065"/>
            <a:ext cx="3893820" cy="3091180"/>
            <a:chOff x="4306823" y="1871472"/>
            <a:chExt cx="3893820" cy="3091180"/>
          </a:xfrm>
        </p:grpSpPr>
        <p:sp>
          <p:nvSpPr>
            <p:cNvPr id="46" name="object 46"/>
            <p:cNvSpPr/>
            <p:nvPr/>
          </p:nvSpPr>
          <p:spPr>
            <a:xfrm>
              <a:off x="4306824" y="1871471"/>
              <a:ext cx="3491229" cy="3040380"/>
            </a:xfrm>
            <a:custGeom>
              <a:avLst/>
              <a:gdLst/>
              <a:ahLst/>
              <a:cxnLst/>
              <a:rect l="l" t="t" r="r" b="b"/>
              <a:pathLst>
                <a:path w="3491229" h="3040379">
                  <a:moveTo>
                    <a:pt x="635508" y="710184"/>
                  </a:moveTo>
                  <a:lnTo>
                    <a:pt x="462534" y="414528"/>
                  </a:lnTo>
                  <a:lnTo>
                    <a:pt x="289560" y="710184"/>
                  </a:lnTo>
                  <a:lnTo>
                    <a:pt x="635508" y="710184"/>
                  </a:lnTo>
                  <a:close/>
                </a:path>
                <a:path w="3491229" h="3040379">
                  <a:moveTo>
                    <a:pt x="3490849" y="3002280"/>
                  </a:moveTo>
                  <a:lnTo>
                    <a:pt x="3478149" y="2995930"/>
                  </a:lnTo>
                  <a:lnTo>
                    <a:pt x="3414649" y="2964180"/>
                  </a:lnTo>
                  <a:lnTo>
                    <a:pt x="3414649" y="2995930"/>
                  </a:lnTo>
                  <a:lnTo>
                    <a:pt x="44450" y="299593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08630"/>
                  </a:lnTo>
                  <a:lnTo>
                    <a:pt x="3414649" y="3008630"/>
                  </a:lnTo>
                  <a:lnTo>
                    <a:pt x="3414649" y="3040380"/>
                  </a:lnTo>
                  <a:lnTo>
                    <a:pt x="3478149" y="3008630"/>
                  </a:lnTo>
                  <a:lnTo>
                    <a:pt x="3490849" y="300228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96383" y="228600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7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7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2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8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8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8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8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5955" y="2047494"/>
              <a:ext cx="2952115" cy="2902585"/>
            </a:xfrm>
            <a:custGeom>
              <a:avLst/>
              <a:gdLst/>
              <a:ahLst/>
              <a:cxnLst/>
              <a:rect l="l" t="t" r="r" b="b"/>
              <a:pathLst>
                <a:path w="2952115" h="2902585">
                  <a:moveTo>
                    <a:pt x="1291463" y="0"/>
                  </a:moveTo>
                  <a:lnTo>
                    <a:pt x="1241162" y="26564"/>
                  </a:lnTo>
                  <a:lnTo>
                    <a:pt x="1190929" y="53143"/>
                  </a:lnTo>
                  <a:lnTo>
                    <a:pt x="1140831" y="79750"/>
                  </a:lnTo>
                  <a:lnTo>
                    <a:pt x="1090936" y="106399"/>
                  </a:lnTo>
                  <a:lnTo>
                    <a:pt x="1041313" y="133104"/>
                  </a:lnTo>
                  <a:lnTo>
                    <a:pt x="992028" y="159878"/>
                  </a:lnTo>
                  <a:lnTo>
                    <a:pt x="943150" y="186737"/>
                  </a:lnTo>
                  <a:lnTo>
                    <a:pt x="894746" y="213694"/>
                  </a:lnTo>
                  <a:lnTo>
                    <a:pt x="846885" y="240762"/>
                  </a:lnTo>
                  <a:lnTo>
                    <a:pt x="799635" y="267956"/>
                  </a:lnTo>
                  <a:lnTo>
                    <a:pt x="753063" y="295291"/>
                  </a:lnTo>
                  <a:lnTo>
                    <a:pt x="707237" y="322779"/>
                  </a:lnTo>
                  <a:lnTo>
                    <a:pt x="662225" y="350435"/>
                  </a:lnTo>
                  <a:lnTo>
                    <a:pt x="618094" y="378273"/>
                  </a:lnTo>
                  <a:lnTo>
                    <a:pt x="574914" y="406306"/>
                  </a:lnTo>
                  <a:lnTo>
                    <a:pt x="532751" y="434550"/>
                  </a:lnTo>
                  <a:lnTo>
                    <a:pt x="491674" y="463017"/>
                  </a:lnTo>
                  <a:lnTo>
                    <a:pt x="451750" y="491723"/>
                  </a:lnTo>
                  <a:lnTo>
                    <a:pt x="413048" y="520680"/>
                  </a:lnTo>
                  <a:lnTo>
                    <a:pt x="375634" y="549902"/>
                  </a:lnTo>
                  <a:lnTo>
                    <a:pt x="339578" y="579405"/>
                  </a:lnTo>
                  <a:lnTo>
                    <a:pt x="304947" y="609201"/>
                  </a:lnTo>
                  <a:lnTo>
                    <a:pt x="271808" y="639305"/>
                  </a:lnTo>
                  <a:lnTo>
                    <a:pt x="240230" y="669731"/>
                  </a:lnTo>
                  <a:lnTo>
                    <a:pt x="210281" y="700493"/>
                  </a:lnTo>
                  <a:lnTo>
                    <a:pt x="182028" y="731604"/>
                  </a:lnTo>
                  <a:lnTo>
                    <a:pt x="155540" y="763079"/>
                  </a:lnTo>
                  <a:lnTo>
                    <a:pt x="130883" y="794932"/>
                  </a:lnTo>
                  <a:lnTo>
                    <a:pt x="108127" y="827176"/>
                  </a:lnTo>
                  <a:lnTo>
                    <a:pt x="87338" y="859826"/>
                  </a:lnTo>
                  <a:lnTo>
                    <a:pt x="51937" y="926400"/>
                  </a:lnTo>
                  <a:lnTo>
                    <a:pt x="25222" y="994764"/>
                  </a:lnTo>
                  <a:lnTo>
                    <a:pt x="7736" y="1065030"/>
                  </a:lnTo>
                  <a:lnTo>
                    <a:pt x="22" y="1137311"/>
                  </a:lnTo>
                  <a:lnTo>
                    <a:pt x="0" y="1174241"/>
                  </a:lnTo>
                  <a:lnTo>
                    <a:pt x="2172" y="1205358"/>
                  </a:lnTo>
                  <a:lnTo>
                    <a:pt x="13011" y="1272597"/>
                  </a:lnTo>
                  <a:lnTo>
                    <a:pt x="32055" y="1345860"/>
                  </a:lnTo>
                  <a:lnTo>
                    <a:pt x="44484" y="1384507"/>
                  </a:lnTo>
                  <a:lnTo>
                    <a:pt x="58759" y="1424368"/>
                  </a:lnTo>
                  <a:lnTo>
                    <a:pt x="74812" y="1465345"/>
                  </a:lnTo>
                  <a:lnTo>
                    <a:pt x="92576" y="1507342"/>
                  </a:lnTo>
                  <a:lnTo>
                    <a:pt x="111982" y="1550261"/>
                  </a:lnTo>
                  <a:lnTo>
                    <a:pt x="132961" y="1594004"/>
                  </a:lnTo>
                  <a:lnTo>
                    <a:pt x="155446" y="1638474"/>
                  </a:lnTo>
                  <a:lnTo>
                    <a:pt x="179367" y="1683574"/>
                  </a:lnTo>
                  <a:lnTo>
                    <a:pt x="204659" y="1729206"/>
                  </a:lnTo>
                  <a:lnTo>
                    <a:pt x="231250" y="1775273"/>
                  </a:lnTo>
                  <a:lnTo>
                    <a:pt x="259075" y="1821678"/>
                  </a:lnTo>
                  <a:lnTo>
                    <a:pt x="288064" y="1868323"/>
                  </a:lnTo>
                  <a:lnTo>
                    <a:pt x="318149" y="1915111"/>
                  </a:lnTo>
                  <a:lnTo>
                    <a:pt x="349262" y="1961944"/>
                  </a:lnTo>
                  <a:lnTo>
                    <a:pt x="381334" y="2008726"/>
                  </a:lnTo>
                  <a:lnTo>
                    <a:pt x="414298" y="2055358"/>
                  </a:lnTo>
                  <a:lnTo>
                    <a:pt x="448086" y="2101743"/>
                  </a:lnTo>
                  <a:lnTo>
                    <a:pt x="482628" y="2147785"/>
                  </a:lnTo>
                  <a:lnTo>
                    <a:pt x="517858" y="2193385"/>
                  </a:lnTo>
                  <a:lnTo>
                    <a:pt x="553706" y="2238446"/>
                  </a:lnTo>
                  <a:lnTo>
                    <a:pt x="590104" y="2282871"/>
                  </a:lnTo>
                  <a:lnTo>
                    <a:pt x="626985" y="2326563"/>
                  </a:lnTo>
                  <a:lnTo>
                    <a:pt x="664280" y="2369424"/>
                  </a:lnTo>
                  <a:lnTo>
                    <a:pt x="701920" y="2411356"/>
                  </a:lnTo>
                  <a:lnTo>
                    <a:pt x="739838" y="2452263"/>
                  </a:lnTo>
                  <a:lnTo>
                    <a:pt x="777965" y="2492047"/>
                  </a:lnTo>
                  <a:lnTo>
                    <a:pt x="816233" y="2530611"/>
                  </a:lnTo>
                  <a:lnTo>
                    <a:pt x="854574" y="2567857"/>
                  </a:lnTo>
                  <a:lnTo>
                    <a:pt x="892920" y="2603688"/>
                  </a:lnTo>
                  <a:lnTo>
                    <a:pt x="931202" y="2638006"/>
                  </a:lnTo>
                  <a:lnTo>
                    <a:pt x="969353" y="2670714"/>
                  </a:lnTo>
                  <a:lnTo>
                    <a:pt x="1007303" y="2701715"/>
                  </a:lnTo>
                  <a:lnTo>
                    <a:pt x="1044985" y="2730912"/>
                  </a:lnTo>
                  <a:lnTo>
                    <a:pt x="1082331" y="2758207"/>
                  </a:lnTo>
                  <a:lnTo>
                    <a:pt x="1119272" y="2783502"/>
                  </a:lnTo>
                  <a:lnTo>
                    <a:pt x="1155740" y="2806701"/>
                  </a:lnTo>
                  <a:lnTo>
                    <a:pt x="1191668" y="2827705"/>
                  </a:lnTo>
                  <a:lnTo>
                    <a:pt x="1226985" y="2846418"/>
                  </a:lnTo>
                  <a:lnTo>
                    <a:pt x="1261626" y="2862742"/>
                  </a:lnTo>
                  <a:lnTo>
                    <a:pt x="1328600" y="2887835"/>
                  </a:lnTo>
                  <a:lnTo>
                    <a:pt x="1392047" y="2902204"/>
                  </a:lnTo>
                  <a:lnTo>
                    <a:pt x="1843309" y="2727221"/>
                  </a:lnTo>
                  <a:lnTo>
                    <a:pt x="2356389" y="2274157"/>
                  </a:lnTo>
                  <a:lnTo>
                    <a:pt x="2777220" y="1807995"/>
                  </a:lnTo>
                  <a:lnTo>
                    <a:pt x="2951734" y="1593722"/>
                  </a:lnTo>
                </a:path>
              </a:pathLst>
            </a:custGeom>
            <a:ln w="25908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8325611" y="1862327"/>
            <a:ext cx="3491229" cy="3065780"/>
            <a:chOff x="8325611" y="1862327"/>
            <a:chExt cx="3491229" cy="3065780"/>
          </a:xfrm>
        </p:grpSpPr>
        <p:sp>
          <p:nvSpPr>
            <p:cNvPr id="88" name="object 88"/>
            <p:cNvSpPr/>
            <p:nvPr/>
          </p:nvSpPr>
          <p:spPr>
            <a:xfrm>
              <a:off x="8325612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010" y="416052"/>
                  </a:lnTo>
                  <a:lnTo>
                    <a:pt x="288036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13647" y="227837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1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295655"/>
                  </a:moveTo>
                  <a:lnTo>
                    <a:pt x="172211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8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8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8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8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15933" y="1997201"/>
              <a:ext cx="1962785" cy="2914650"/>
            </a:xfrm>
            <a:custGeom>
              <a:avLst/>
              <a:gdLst/>
              <a:ahLst/>
              <a:cxnLst/>
              <a:rect l="l" t="t" r="r" b="b"/>
              <a:pathLst>
                <a:path w="1962784" h="2914650">
                  <a:moveTo>
                    <a:pt x="0" y="0"/>
                  </a:moveTo>
                  <a:lnTo>
                    <a:pt x="46273" y="41929"/>
                  </a:lnTo>
                  <a:lnTo>
                    <a:pt x="92439" y="83802"/>
                  </a:lnTo>
                  <a:lnTo>
                    <a:pt x="138391" y="125560"/>
                  </a:lnTo>
                  <a:lnTo>
                    <a:pt x="184020" y="167146"/>
                  </a:lnTo>
                  <a:lnTo>
                    <a:pt x="229221" y="208503"/>
                  </a:lnTo>
                  <a:lnTo>
                    <a:pt x="273884" y="249574"/>
                  </a:lnTo>
                  <a:lnTo>
                    <a:pt x="317903" y="290301"/>
                  </a:lnTo>
                  <a:lnTo>
                    <a:pt x="361171" y="330627"/>
                  </a:lnTo>
                  <a:lnTo>
                    <a:pt x="403580" y="370495"/>
                  </a:lnTo>
                  <a:lnTo>
                    <a:pt x="445024" y="409847"/>
                  </a:lnTo>
                  <a:lnTo>
                    <a:pt x="485393" y="448627"/>
                  </a:lnTo>
                  <a:lnTo>
                    <a:pt x="524582" y="486777"/>
                  </a:lnTo>
                  <a:lnTo>
                    <a:pt x="562483" y="524240"/>
                  </a:lnTo>
                  <a:lnTo>
                    <a:pt x="598988" y="560958"/>
                  </a:lnTo>
                  <a:lnTo>
                    <a:pt x="633990" y="596874"/>
                  </a:lnTo>
                  <a:lnTo>
                    <a:pt x="667382" y="631931"/>
                  </a:lnTo>
                  <a:lnTo>
                    <a:pt x="699057" y="666072"/>
                  </a:lnTo>
                  <a:lnTo>
                    <a:pt x="728906" y="699239"/>
                  </a:lnTo>
                  <a:lnTo>
                    <a:pt x="756824" y="731376"/>
                  </a:lnTo>
                  <a:lnTo>
                    <a:pt x="782702" y="762424"/>
                  </a:lnTo>
                  <a:lnTo>
                    <a:pt x="806433" y="792327"/>
                  </a:lnTo>
                  <a:lnTo>
                    <a:pt x="847024" y="848467"/>
                  </a:lnTo>
                  <a:lnTo>
                    <a:pt x="877740" y="899338"/>
                  </a:lnTo>
                  <a:lnTo>
                    <a:pt x="897978" y="950686"/>
                  </a:lnTo>
                  <a:lnTo>
                    <a:pt x="897867" y="973374"/>
                  </a:lnTo>
                  <a:lnTo>
                    <a:pt x="874864" y="1005331"/>
                  </a:lnTo>
                  <a:lnTo>
                    <a:pt x="828337" y="1023752"/>
                  </a:lnTo>
                  <a:lnTo>
                    <a:pt x="766502" y="1033860"/>
                  </a:lnTo>
                  <a:lnTo>
                    <a:pt x="697580" y="1040881"/>
                  </a:lnTo>
                  <a:lnTo>
                    <a:pt x="663028" y="1044867"/>
                  </a:lnTo>
                  <a:lnTo>
                    <a:pt x="598883" y="1057054"/>
                  </a:lnTo>
                  <a:lnTo>
                    <a:pt x="548195" y="1079217"/>
                  </a:lnTo>
                  <a:lnTo>
                    <a:pt x="519182" y="1116580"/>
                  </a:lnTo>
                  <a:lnTo>
                    <a:pt x="515373" y="1142594"/>
                  </a:lnTo>
                  <a:lnTo>
                    <a:pt x="520065" y="1174369"/>
                  </a:lnTo>
                  <a:lnTo>
                    <a:pt x="540724" y="1233771"/>
                  </a:lnTo>
                  <a:lnTo>
                    <a:pt x="556029" y="1269236"/>
                  </a:lnTo>
                  <a:lnTo>
                    <a:pt x="574326" y="1308045"/>
                  </a:lnTo>
                  <a:lnTo>
                    <a:pt x="595371" y="1349820"/>
                  </a:lnTo>
                  <a:lnTo>
                    <a:pt x="618922" y="1394188"/>
                  </a:lnTo>
                  <a:lnTo>
                    <a:pt x="644734" y="1440772"/>
                  </a:lnTo>
                  <a:lnTo>
                    <a:pt x="672566" y="1489198"/>
                  </a:lnTo>
                  <a:lnTo>
                    <a:pt x="702172" y="1539091"/>
                  </a:lnTo>
                  <a:lnTo>
                    <a:pt x="733311" y="1590075"/>
                  </a:lnTo>
                  <a:lnTo>
                    <a:pt x="765738" y="1641774"/>
                  </a:lnTo>
                  <a:lnTo>
                    <a:pt x="799210" y="1693815"/>
                  </a:lnTo>
                  <a:lnTo>
                    <a:pt x="833485" y="1745821"/>
                  </a:lnTo>
                  <a:lnTo>
                    <a:pt x="868317" y="1797417"/>
                  </a:lnTo>
                  <a:lnTo>
                    <a:pt x="903465" y="1848228"/>
                  </a:lnTo>
                  <a:lnTo>
                    <a:pt x="938685" y="1897879"/>
                  </a:lnTo>
                  <a:lnTo>
                    <a:pt x="973733" y="1945995"/>
                  </a:lnTo>
                  <a:lnTo>
                    <a:pt x="1008367" y="1992200"/>
                  </a:lnTo>
                  <a:lnTo>
                    <a:pt x="1042342" y="2036119"/>
                  </a:lnTo>
                  <a:lnTo>
                    <a:pt x="1075416" y="2077377"/>
                  </a:lnTo>
                  <a:lnTo>
                    <a:pt x="1107345" y="2115598"/>
                  </a:lnTo>
                  <a:lnTo>
                    <a:pt x="1137885" y="2150408"/>
                  </a:lnTo>
                  <a:lnTo>
                    <a:pt x="1166794" y="2181431"/>
                  </a:lnTo>
                  <a:lnTo>
                    <a:pt x="1193828" y="2208292"/>
                  </a:lnTo>
                  <a:lnTo>
                    <a:pt x="1241298" y="2248027"/>
                  </a:lnTo>
                  <a:lnTo>
                    <a:pt x="1305929" y="2271299"/>
                  </a:lnTo>
                  <a:lnTo>
                    <a:pt x="1335131" y="2266493"/>
                  </a:lnTo>
                  <a:lnTo>
                    <a:pt x="1388353" y="2231616"/>
                  </a:lnTo>
                  <a:lnTo>
                    <a:pt x="1436055" y="2173212"/>
                  </a:lnTo>
                  <a:lnTo>
                    <a:pt x="1458356" y="2138997"/>
                  </a:lnTo>
                  <a:lnTo>
                    <a:pt x="1479903" y="2103473"/>
                  </a:lnTo>
                  <a:lnTo>
                    <a:pt x="1500905" y="2068163"/>
                  </a:lnTo>
                  <a:lnTo>
                    <a:pt x="1521568" y="2034591"/>
                  </a:lnTo>
                  <a:lnTo>
                    <a:pt x="1562717" y="1978759"/>
                  </a:lnTo>
                  <a:lnTo>
                    <a:pt x="1605019" y="1948168"/>
                  </a:lnTo>
                  <a:lnTo>
                    <a:pt x="1627124" y="1946148"/>
                  </a:lnTo>
                  <a:lnTo>
                    <a:pt x="1659150" y="1955134"/>
                  </a:lnTo>
                  <a:lnTo>
                    <a:pt x="1694320" y="1972856"/>
                  </a:lnTo>
                  <a:lnTo>
                    <a:pt x="1731468" y="1998033"/>
                  </a:lnTo>
                  <a:lnTo>
                    <a:pt x="1769429" y="2029384"/>
                  </a:lnTo>
                  <a:lnTo>
                    <a:pt x="1807040" y="2065629"/>
                  </a:lnTo>
                  <a:lnTo>
                    <a:pt x="1843135" y="2105485"/>
                  </a:lnTo>
                  <a:lnTo>
                    <a:pt x="1876549" y="2147672"/>
                  </a:lnTo>
                  <a:lnTo>
                    <a:pt x="1906119" y="2190909"/>
                  </a:lnTo>
                  <a:lnTo>
                    <a:pt x="1930679" y="2233916"/>
                  </a:lnTo>
                  <a:lnTo>
                    <a:pt x="1949066" y="2275410"/>
                  </a:lnTo>
                  <a:lnTo>
                    <a:pt x="1960113" y="2314111"/>
                  </a:lnTo>
                  <a:lnTo>
                    <a:pt x="1962658" y="2348738"/>
                  </a:lnTo>
                  <a:lnTo>
                    <a:pt x="1953999" y="2381264"/>
                  </a:lnTo>
                  <a:lnTo>
                    <a:pt x="1933690" y="2414343"/>
                  </a:lnTo>
                  <a:lnTo>
                    <a:pt x="1903944" y="2447712"/>
                  </a:lnTo>
                  <a:lnTo>
                    <a:pt x="1866975" y="2481109"/>
                  </a:lnTo>
                  <a:lnTo>
                    <a:pt x="1824996" y="2514271"/>
                  </a:lnTo>
                  <a:lnTo>
                    <a:pt x="1780222" y="2546937"/>
                  </a:lnTo>
                  <a:lnTo>
                    <a:pt x="1734866" y="2578843"/>
                  </a:lnTo>
                  <a:lnTo>
                    <a:pt x="1691141" y="2609727"/>
                  </a:lnTo>
                  <a:lnTo>
                    <a:pt x="1651261" y="2639327"/>
                  </a:lnTo>
                  <a:lnTo>
                    <a:pt x="1617441" y="2667381"/>
                  </a:lnTo>
                  <a:lnTo>
                    <a:pt x="1576832" y="2717800"/>
                  </a:lnTo>
                  <a:lnTo>
                    <a:pt x="1574513" y="2761587"/>
                  </a:lnTo>
                  <a:lnTo>
                    <a:pt x="1597354" y="2800467"/>
                  </a:lnTo>
                  <a:lnTo>
                    <a:pt x="1635569" y="2834211"/>
                  </a:lnTo>
                  <a:lnTo>
                    <a:pt x="1679372" y="2862589"/>
                  </a:lnTo>
                  <a:lnTo>
                    <a:pt x="1718977" y="2885372"/>
                  </a:lnTo>
                  <a:lnTo>
                    <a:pt x="1744599" y="2902331"/>
                  </a:lnTo>
                  <a:lnTo>
                    <a:pt x="1761166" y="2914642"/>
                  </a:lnTo>
                  <a:lnTo>
                    <a:pt x="1767125" y="2912808"/>
                  </a:lnTo>
                  <a:lnTo>
                    <a:pt x="1766012" y="2901545"/>
                  </a:lnTo>
                  <a:lnTo>
                    <a:pt x="1761363" y="2885567"/>
                  </a:lnTo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014171" y="563859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699886" y="5621832"/>
            <a:ext cx="668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869426" y="5592267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73430" y="5436108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3"/>
                </a:lnTo>
                <a:lnTo>
                  <a:pt x="11158855" y="51815"/>
                </a:lnTo>
                <a:lnTo>
                  <a:pt x="11120120" y="51815"/>
                </a:lnTo>
                <a:lnTo>
                  <a:pt x="11120120" y="25907"/>
                </a:lnTo>
                <a:lnTo>
                  <a:pt x="11158855" y="25907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107039" y="51815"/>
                </a:lnTo>
                <a:lnTo>
                  <a:pt x="11107039" y="25907"/>
                </a:lnTo>
                <a:close/>
              </a:path>
              <a:path w="11184890" h="78104">
                <a:moveTo>
                  <a:pt x="11158855" y="25907"/>
                </a:moveTo>
                <a:lnTo>
                  <a:pt x="11120120" y="25907"/>
                </a:lnTo>
                <a:lnTo>
                  <a:pt x="11120120" y="51815"/>
                </a:lnTo>
                <a:lnTo>
                  <a:pt x="11158855" y="51815"/>
                </a:lnTo>
                <a:lnTo>
                  <a:pt x="11184763" y="38861"/>
                </a:lnTo>
                <a:lnTo>
                  <a:pt x="11158855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8889" y="5177104"/>
            <a:ext cx="671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151234" y="513867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</a:t>
            </a:r>
            <a:r>
              <a:rPr sz="1800" b="1" dirty="0">
                <a:latin typeface="Calibri"/>
                <a:cs typeface="Calibri"/>
              </a:rPr>
              <a:t>pl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0770117" y="4624006"/>
            <a:ext cx="1099820" cy="574675"/>
            <a:chOff x="10770117" y="4624006"/>
            <a:chExt cx="1099820" cy="574675"/>
          </a:xfrm>
        </p:grpSpPr>
        <p:sp>
          <p:nvSpPr>
            <p:cNvPr id="136" name="object 136"/>
            <p:cNvSpPr/>
            <p:nvPr/>
          </p:nvSpPr>
          <p:spPr>
            <a:xfrm>
              <a:off x="10776213" y="4630102"/>
              <a:ext cx="1087755" cy="489584"/>
            </a:xfrm>
            <a:custGeom>
              <a:avLst/>
              <a:gdLst/>
              <a:ahLst/>
              <a:cxnLst/>
              <a:rect l="l" t="t" r="r" b="b"/>
              <a:pathLst>
                <a:path w="1087754" h="489585">
                  <a:moveTo>
                    <a:pt x="670929" y="0"/>
                  </a:moveTo>
                  <a:lnTo>
                    <a:pt x="629132" y="3365"/>
                  </a:lnTo>
                  <a:lnTo>
                    <a:pt x="592454" y="16065"/>
                  </a:lnTo>
                  <a:lnTo>
                    <a:pt x="565648" y="37147"/>
                  </a:lnTo>
                  <a:lnTo>
                    <a:pt x="558462" y="33125"/>
                  </a:lnTo>
                  <a:lnTo>
                    <a:pt x="550836" y="29448"/>
                  </a:lnTo>
                  <a:lnTo>
                    <a:pt x="542805" y="26128"/>
                  </a:lnTo>
                  <a:lnTo>
                    <a:pt x="534406" y="23177"/>
                  </a:lnTo>
                  <a:lnTo>
                    <a:pt x="483276" y="13850"/>
                  </a:lnTo>
                  <a:lnTo>
                    <a:pt x="432075" y="17144"/>
                  </a:lnTo>
                  <a:lnTo>
                    <a:pt x="386637" y="31964"/>
                  </a:lnTo>
                  <a:lnTo>
                    <a:pt x="352796" y="57213"/>
                  </a:lnTo>
                  <a:lnTo>
                    <a:pt x="327197" y="49700"/>
                  </a:lnTo>
                  <a:lnTo>
                    <a:pt x="300122" y="44926"/>
                  </a:lnTo>
                  <a:lnTo>
                    <a:pt x="272143" y="42961"/>
                  </a:lnTo>
                  <a:lnTo>
                    <a:pt x="243830" y="43878"/>
                  </a:lnTo>
                  <a:lnTo>
                    <a:pt x="191726" y="53569"/>
                  </a:lnTo>
                  <a:lnTo>
                    <a:pt x="148718" y="72056"/>
                  </a:lnTo>
                  <a:lnTo>
                    <a:pt x="117194" y="97407"/>
                  </a:lnTo>
                  <a:lnTo>
                    <a:pt x="98161" y="160972"/>
                  </a:lnTo>
                  <a:lnTo>
                    <a:pt x="97272" y="162496"/>
                  </a:lnTo>
                  <a:lnTo>
                    <a:pt x="49297" y="172910"/>
                  </a:lnTo>
                  <a:lnTo>
                    <a:pt x="14087" y="195516"/>
                  </a:lnTo>
                  <a:lnTo>
                    <a:pt x="0" y="220761"/>
                  </a:lnTo>
                  <a:lnTo>
                    <a:pt x="2641" y="246506"/>
                  </a:lnTo>
                  <a:lnTo>
                    <a:pt x="20784" y="269775"/>
                  </a:lnTo>
                  <a:lnTo>
                    <a:pt x="53203" y="287591"/>
                  </a:lnTo>
                  <a:lnTo>
                    <a:pt x="38840" y="299269"/>
                  </a:lnTo>
                  <a:lnTo>
                    <a:pt x="29073" y="312435"/>
                  </a:lnTo>
                  <a:lnTo>
                    <a:pt x="24163" y="326578"/>
                  </a:lnTo>
                  <a:lnTo>
                    <a:pt x="24374" y="341185"/>
                  </a:lnTo>
                  <a:lnTo>
                    <a:pt x="37885" y="366518"/>
                  </a:lnTo>
                  <a:lnTo>
                    <a:pt x="65315" y="386016"/>
                  </a:lnTo>
                  <a:lnTo>
                    <a:pt x="102723" y="397799"/>
                  </a:lnTo>
                  <a:lnTo>
                    <a:pt x="146167" y="399986"/>
                  </a:lnTo>
                  <a:lnTo>
                    <a:pt x="148199" y="402145"/>
                  </a:lnTo>
                  <a:lnTo>
                    <a:pt x="180805" y="427152"/>
                  </a:lnTo>
                  <a:lnTo>
                    <a:pt x="221558" y="445396"/>
                  </a:lnTo>
                  <a:lnTo>
                    <a:pt x="267912" y="456485"/>
                  </a:lnTo>
                  <a:lnTo>
                    <a:pt x="317325" y="460029"/>
                  </a:lnTo>
                  <a:lnTo>
                    <a:pt x="367253" y="455635"/>
                  </a:lnTo>
                  <a:lnTo>
                    <a:pt x="415153" y="442912"/>
                  </a:lnTo>
                  <a:lnTo>
                    <a:pt x="433450" y="456944"/>
                  </a:lnTo>
                  <a:lnTo>
                    <a:pt x="455237" y="468772"/>
                  </a:lnTo>
                  <a:lnTo>
                    <a:pt x="480000" y="478149"/>
                  </a:lnTo>
                  <a:lnTo>
                    <a:pt x="507228" y="484822"/>
                  </a:lnTo>
                  <a:lnTo>
                    <a:pt x="561191" y="489264"/>
                  </a:lnTo>
                  <a:lnTo>
                    <a:pt x="612863" y="483385"/>
                  </a:lnTo>
                  <a:lnTo>
                    <a:pt x="658762" y="468326"/>
                  </a:lnTo>
                  <a:lnTo>
                    <a:pt x="695407" y="445226"/>
                  </a:lnTo>
                  <a:lnTo>
                    <a:pt x="719318" y="415226"/>
                  </a:lnTo>
                  <a:lnTo>
                    <a:pt x="736988" y="420955"/>
                  </a:lnTo>
                  <a:lnTo>
                    <a:pt x="755719" y="425148"/>
                  </a:lnTo>
                  <a:lnTo>
                    <a:pt x="775235" y="427745"/>
                  </a:lnTo>
                  <a:lnTo>
                    <a:pt x="795264" y="428688"/>
                  </a:lnTo>
                  <a:lnTo>
                    <a:pt x="852084" y="421967"/>
                  </a:lnTo>
                  <a:lnTo>
                    <a:pt x="898642" y="403113"/>
                  </a:lnTo>
                  <a:lnTo>
                    <a:pt x="930245" y="374949"/>
                  </a:lnTo>
                  <a:lnTo>
                    <a:pt x="942203" y="340296"/>
                  </a:lnTo>
                  <a:lnTo>
                    <a:pt x="963612" y="337546"/>
                  </a:lnTo>
                  <a:lnTo>
                    <a:pt x="1003764" y="327187"/>
                  </a:lnTo>
                  <a:lnTo>
                    <a:pt x="1066436" y="288502"/>
                  </a:lnTo>
                  <a:lnTo>
                    <a:pt x="1087173" y="250555"/>
                  </a:lnTo>
                  <a:lnTo>
                    <a:pt x="1083145" y="210583"/>
                  </a:lnTo>
                  <a:lnTo>
                    <a:pt x="1053328" y="173291"/>
                  </a:lnTo>
                  <a:lnTo>
                    <a:pt x="1055741" y="169862"/>
                  </a:lnTo>
                  <a:lnTo>
                    <a:pt x="1057900" y="166179"/>
                  </a:lnTo>
                  <a:lnTo>
                    <a:pt x="1059424" y="162496"/>
                  </a:lnTo>
                  <a:lnTo>
                    <a:pt x="1063005" y="129895"/>
                  </a:lnTo>
                  <a:lnTo>
                    <a:pt x="1046454" y="99996"/>
                  </a:lnTo>
                  <a:lnTo>
                    <a:pt x="1012828" y="76074"/>
                  </a:lnTo>
                  <a:lnTo>
                    <a:pt x="965190" y="61404"/>
                  </a:lnTo>
                  <a:lnTo>
                    <a:pt x="959633" y="48970"/>
                  </a:lnTo>
                  <a:lnTo>
                    <a:pt x="923915" y="17716"/>
                  </a:lnTo>
                  <a:lnTo>
                    <a:pt x="881358" y="3385"/>
                  </a:lnTo>
                  <a:lnTo>
                    <a:pt x="834729" y="222"/>
                  </a:lnTo>
                  <a:lnTo>
                    <a:pt x="789576" y="7965"/>
                  </a:lnTo>
                  <a:lnTo>
                    <a:pt x="751449" y="26352"/>
                  </a:lnTo>
                  <a:lnTo>
                    <a:pt x="743277" y="20530"/>
                  </a:lnTo>
                  <a:lnTo>
                    <a:pt x="734081" y="15303"/>
                  </a:lnTo>
                  <a:lnTo>
                    <a:pt x="723981" y="10743"/>
                  </a:lnTo>
                  <a:lnTo>
                    <a:pt x="713095" y="6921"/>
                  </a:lnTo>
                  <a:lnTo>
                    <a:pt x="67092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225" y="5081524"/>
              <a:ext cx="96900" cy="11074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0776213" y="4630102"/>
              <a:ext cx="1087755" cy="562610"/>
            </a:xfrm>
            <a:custGeom>
              <a:avLst/>
              <a:gdLst/>
              <a:ahLst/>
              <a:cxnLst/>
              <a:rect l="l" t="t" r="r" b="b"/>
              <a:pathLst>
                <a:path w="1087754" h="562610">
                  <a:moveTo>
                    <a:pt x="98161" y="160972"/>
                  </a:moveTo>
                  <a:lnTo>
                    <a:pt x="117194" y="97407"/>
                  </a:lnTo>
                  <a:lnTo>
                    <a:pt x="148718" y="72056"/>
                  </a:lnTo>
                  <a:lnTo>
                    <a:pt x="191726" y="53569"/>
                  </a:lnTo>
                  <a:lnTo>
                    <a:pt x="243830" y="43878"/>
                  </a:lnTo>
                  <a:lnTo>
                    <a:pt x="272143" y="42961"/>
                  </a:lnTo>
                  <a:lnTo>
                    <a:pt x="300122" y="44926"/>
                  </a:lnTo>
                  <a:lnTo>
                    <a:pt x="327197" y="49700"/>
                  </a:lnTo>
                  <a:lnTo>
                    <a:pt x="352796" y="57213"/>
                  </a:lnTo>
                  <a:lnTo>
                    <a:pt x="386637" y="31964"/>
                  </a:lnTo>
                  <a:lnTo>
                    <a:pt x="432075" y="17144"/>
                  </a:lnTo>
                  <a:lnTo>
                    <a:pt x="483276" y="13850"/>
                  </a:lnTo>
                  <a:lnTo>
                    <a:pt x="534406" y="23177"/>
                  </a:lnTo>
                  <a:lnTo>
                    <a:pt x="542805" y="26128"/>
                  </a:lnTo>
                  <a:lnTo>
                    <a:pt x="550836" y="29448"/>
                  </a:lnTo>
                  <a:lnTo>
                    <a:pt x="558462" y="33125"/>
                  </a:lnTo>
                  <a:lnTo>
                    <a:pt x="565648" y="37147"/>
                  </a:lnTo>
                  <a:lnTo>
                    <a:pt x="592454" y="16065"/>
                  </a:lnTo>
                  <a:lnTo>
                    <a:pt x="629132" y="3365"/>
                  </a:lnTo>
                  <a:lnTo>
                    <a:pt x="670929" y="0"/>
                  </a:lnTo>
                  <a:lnTo>
                    <a:pt x="713095" y="6921"/>
                  </a:lnTo>
                  <a:lnTo>
                    <a:pt x="723981" y="10743"/>
                  </a:lnTo>
                  <a:lnTo>
                    <a:pt x="734081" y="15303"/>
                  </a:lnTo>
                  <a:lnTo>
                    <a:pt x="743277" y="20530"/>
                  </a:lnTo>
                  <a:lnTo>
                    <a:pt x="751449" y="26352"/>
                  </a:lnTo>
                  <a:lnTo>
                    <a:pt x="789576" y="7965"/>
                  </a:lnTo>
                  <a:lnTo>
                    <a:pt x="834729" y="222"/>
                  </a:lnTo>
                  <a:lnTo>
                    <a:pt x="881358" y="3385"/>
                  </a:lnTo>
                  <a:lnTo>
                    <a:pt x="923915" y="17716"/>
                  </a:lnTo>
                  <a:lnTo>
                    <a:pt x="938758" y="26864"/>
                  </a:lnTo>
                  <a:lnTo>
                    <a:pt x="950743" y="37369"/>
                  </a:lnTo>
                  <a:lnTo>
                    <a:pt x="959633" y="48970"/>
                  </a:lnTo>
                  <a:lnTo>
                    <a:pt x="965190" y="61404"/>
                  </a:lnTo>
                  <a:lnTo>
                    <a:pt x="1012828" y="76074"/>
                  </a:lnTo>
                  <a:lnTo>
                    <a:pt x="1046454" y="99996"/>
                  </a:lnTo>
                  <a:lnTo>
                    <a:pt x="1063005" y="129895"/>
                  </a:lnTo>
                  <a:lnTo>
                    <a:pt x="1059424" y="162496"/>
                  </a:lnTo>
                  <a:lnTo>
                    <a:pt x="1057900" y="166179"/>
                  </a:lnTo>
                  <a:lnTo>
                    <a:pt x="1055741" y="169862"/>
                  </a:lnTo>
                  <a:lnTo>
                    <a:pt x="1053328" y="173291"/>
                  </a:lnTo>
                  <a:lnTo>
                    <a:pt x="1083145" y="210583"/>
                  </a:lnTo>
                  <a:lnTo>
                    <a:pt x="1087173" y="250555"/>
                  </a:lnTo>
                  <a:lnTo>
                    <a:pt x="1066436" y="288502"/>
                  </a:lnTo>
                  <a:lnTo>
                    <a:pt x="1021959" y="319722"/>
                  </a:lnTo>
                  <a:lnTo>
                    <a:pt x="984224" y="333152"/>
                  </a:lnTo>
                  <a:lnTo>
                    <a:pt x="942203" y="340296"/>
                  </a:lnTo>
                  <a:lnTo>
                    <a:pt x="930245" y="374949"/>
                  </a:lnTo>
                  <a:lnTo>
                    <a:pt x="898642" y="403113"/>
                  </a:lnTo>
                  <a:lnTo>
                    <a:pt x="852084" y="421967"/>
                  </a:lnTo>
                  <a:lnTo>
                    <a:pt x="795264" y="428688"/>
                  </a:lnTo>
                  <a:lnTo>
                    <a:pt x="775235" y="427745"/>
                  </a:lnTo>
                  <a:lnTo>
                    <a:pt x="755719" y="425148"/>
                  </a:lnTo>
                  <a:lnTo>
                    <a:pt x="736988" y="420955"/>
                  </a:lnTo>
                  <a:lnTo>
                    <a:pt x="719318" y="415226"/>
                  </a:lnTo>
                  <a:lnTo>
                    <a:pt x="695407" y="445226"/>
                  </a:lnTo>
                  <a:lnTo>
                    <a:pt x="658762" y="468326"/>
                  </a:lnTo>
                  <a:lnTo>
                    <a:pt x="612863" y="483385"/>
                  </a:lnTo>
                  <a:lnTo>
                    <a:pt x="561191" y="489264"/>
                  </a:lnTo>
                  <a:lnTo>
                    <a:pt x="507228" y="484822"/>
                  </a:lnTo>
                  <a:lnTo>
                    <a:pt x="480000" y="478149"/>
                  </a:lnTo>
                  <a:lnTo>
                    <a:pt x="455237" y="468772"/>
                  </a:lnTo>
                  <a:lnTo>
                    <a:pt x="433450" y="456944"/>
                  </a:lnTo>
                  <a:lnTo>
                    <a:pt x="415153" y="442912"/>
                  </a:lnTo>
                  <a:lnTo>
                    <a:pt x="367253" y="455635"/>
                  </a:lnTo>
                  <a:lnTo>
                    <a:pt x="317325" y="460029"/>
                  </a:lnTo>
                  <a:lnTo>
                    <a:pt x="267912" y="456485"/>
                  </a:lnTo>
                  <a:lnTo>
                    <a:pt x="221558" y="445396"/>
                  </a:lnTo>
                  <a:lnTo>
                    <a:pt x="180805" y="427152"/>
                  </a:lnTo>
                  <a:lnTo>
                    <a:pt x="148199" y="402145"/>
                  </a:lnTo>
                  <a:lnTo>
                    <a:pt x="147564" y="401383"/>
                  </a:lnTo>
                  <a:lnTo>
                    <a:pt x="146929" y="400621"/>
                  </a:lnTo>
                  <a:lnTo>
                    <a:pt x="146167" y="399986"/>
                  </a:lnTo>
                  <a:lnTo>
                    <a:pt x="102723" y="397799"/>
                  </a:lnTo>
                  <a:lnTo>
                    <a:pt x="65315" y="386016"/>
                  </a:lnTo>
                  <a:lnTo>
                    <a:pt x="24374" y="341185"/>
                  </a:lnTo>
                  <a:lnTo>
                    <a:pt x="24163" y="326578"/>
                  </a:lnTo>
                  <a:lnTo>
                    <a:pt x="29073" y="312435"/>
                  </a:lnTo>
                  <a:lnTo>
                    <a:pt x="38840" y="299269"/>
                  </a:lnTo>
                  <a:lnTo>
                    <a:pt x="53203" y="287591"/>
                  </a:lnTo>
                  <a:lnTo>
                    <a:pt x="20784" y="269775"/>
                  </a:lnTo>
                  <a:lnTo>
                    <a:pt x="2641" y="246506"/>
                  </a:lnTo>
                  <a:lnTo>
                    <a:pt x="0" y="220761"/>
                  </a:lnTo>
                  <a:lnTo>
                    <a:pt x="14087" y="195516"/>
                  </a:lnTo>
                  <a:lnTo>
                    <a:pt x="29656" y="182856"/>
                  </a:lnTo>
                  <a:lnTo>
                    <a:pt x="49297" y="172910"/>
                  </a:lnTo>
                  <a:lnTo>
                    <a:pt x="72130" y="166012"/>
                  </a:lnTo>
                  <a:lnTo>
                    <a:pt x="97272" y="162496"/>
                  </a:lnTo>
                  <a:lnTo>
                    <a:pt x="98161" y="160972"/>
                  </a:lnTo>
                  <a:close/>
                </a:path>
                <a:path w="1087754" h="562610">
                  <a:moveTo>
                    <a:pt x="330952" y="548576"/>
                  </a:moveTo>
                  <a:lnTo>
                    <a:pt x="330952" y="556196"/>
                  </a:lnTo>
                  <a:lnTo>
                    <a:pt x="324856" y="562165"/>
                  </a:lnTo>
                  <a:lnTo>
                    <a:pt x="317363" y="562165"/>
                  </a:lnTo>
                  <a:lnTo>
                    <a:pt x="309870" y="562165"/>
                  </a:lnTo>
                  <a:lnTo>
                    <a:pt x="303774" y="556196"/>
                  </a:lnTo>
                  <a:lnTo>
                    <a:pt x="303774" y="548576"/>
                  </a:lnTo>
                  <a:lnTo>
                    <a:pt x="303774" y="541083"/>
                  </a:lnTo>
                  <a:lnTo>
                    <a:pt x="309870" y="535114"/>
                  </a:lnTo>
                  <a:lnTo>
                    <a:pt x="317363" y="535114"/>
                  </a:lnTo>
                  <a:lnTo>
                    <a:pt x="324856" y="535114"/>
                  </a:lnTo>
                  <a:lnTo>
                    <a:pt x="330952" y="541083"/>
                  </a:lnTo>
                  <a:lnTo>
                    <a:pt x="330952" y="548576"/>
                  </a:lnTo>
                  <a:close/>
                </a:path>
                <a:path w="1087754" h="562610">
                  <a:moveTo>
                    <a:pt x="357368" y="531304"/>
                  </a:moveTo>
                  <a:lnTo>
                    <a:pt x="355228" y="541926"/>
                  </a:lnTo>
                  <a:lnTo>
                    <a:pt x="349398" y="550560"/>
                  </a:lnTo>
                  <a:lnTo>
                    <a:pt x="340758" y="556361"/>
                  </a:lnTo>
                  <a:lnTo>
                    <a:pt x="330190" y="558482"/>
                  </a:lnTo>
                  <a:lnTo>
                    <a:pt x="319621" y="556361"/>
                  </a:lnTo>
                  <a:lnTo>
                    <a:pt x="310981" y="550560"/>
                  </a:lnTo>
                  <a:lnTo>
                    <a:pt x="305151" y="541926"/>
                  </a:lnTo>
                  <a:lnTo>
                    <a:pt x="303012" y="531304"/>
                  </a:lnTo>
                  <a:lnTo>
                    <a:pt x="305151" y="520735"/>
                  </a:lnTo>
                  <a:lnTo>
                    <a:pt x="310981" y="512095"/>
                  </a:lnTo>
                  <a:lnTo>
                    <a:pt x="319621" y="506265"/>
                  </a:lnTo>
                  <a:lnTo>
                    <a:pt x="330190" y="504126"/>
                  </a:lnTo>
                  <a:lnTo>
                    <a:pt x="340758" y="506265"/>
                  </a:lnTo>
                  <a:lnTo>
                    <a:pt x="349398" y="512095"/>
                  </a:lnTo>
                  <a:lnTo>
                    <a:pt x="355228" y="520735"/>
                  </a:lnTo>
                  <a:lnTo>
                    <a:pt x="357368" y="531304"/>
                  </a:lnTo>
                  <a:close/>
                </a:path>
                <a:path w="1087754" h="562610">
                  <a:moveTo>
                    <a:pt x="399913" y="492188"/>
                  </a:moveTo>
                  <a:lnTo>
                    <a:pt x="396722" y="508095"/>
                  </a:lnTo>
                  <a:lnTo>
                    <a:pt x="388006" y="521049"/>
                  </a:lnTo>
                  <a:lnTo>
                    <a:pt x="375052" y="529764"/>
                  </a:lnTo>
                  <a:lnTo>
                    <a:pt x="359146" y="532955"/>
                  </a:lnTo>
                  <a:lnTo>
                    <a:pt x="343292" y="529764"/>
                  </a:lnTo>
                  <a:lnTo>
                    <a:pt x="330332" y="521049"/>
                  </a:lnTo>
                  <a:lnTo>
                    <a:pt x="321587" y="508095"/>
                  </a:lnTo>
                  <a:lnTo>
                    <a:pt x="318379" y="492188"/>
                  </a:lnTo>
                  <a:lnTo>
                    <a:pt x="321587" y="476335"/>
                  </a:lnTo>
                  <a:lnTo>
                    <a:pt x="330332" y="463375"/>
                  </a:lnTo>
                  <a:lnTo>
                    <a:pt x="343292" y="454630"/>
                  </a:lnTo>
                  <a:lnTo>
                    <a:pt x="359146" y="451421"/>
                  </a:lnTo>
                  <a:lnTo>
                    <a:pt x="375052" y="454630"/>
                  </a:lnTo>
                  <a:lnTo>
                    <a:pt x="388006" y="463375"/>
                  </a:lnTo>
                  <a:lnTo>
                    <a:pt x="396722" y="476335"/>
                  </a:lnTo>
                  <a:lnTo>
                    <a:pt x="399913" y="492188"/>
                  </a:lnTo>
                  <a:close/>
                </a:path>
                <a:path w="1087754" h="562610">
                  <a:moveTo>
                    <a:pt x="118227" y="294703"/>
                  </a:moveTo>
                  <a:lnTo>
                    <a:pt x="101530" y="294759"/>
                  </a:lnTo>
                  <a:lnTo>
                    <a:pt x="85143" y="293242"/>
                  </a:lnTo>
                  <a:lnTo>
                    <a:pt x="69328" y="290202"/>
                  </a:lnTo>
                  <a:lnTo>
                    <a:pt x="54346" y="285686"/>
                  </a:lnTo>
                </a:path>
                <a:path w="1087754" h="562610">
                  <a:moveTo>
                    <a:pt x="174488" y="393509"/>
                  </a:moveTo>
                  <a:lnTo>
                    <a:pt x="167729" y="394987"/>
                  </a:lnTo>
                  <a:lnTo>
                    <a:pt x="160803" y="396192"/>
                  </a:lnTo>
                  <a:lnTo>
                    <a:pt x="153735" y="397134"/>
                  </a:lnTo>
                  <a:lnTo>
                    <a:pt x="146548" y="397827"/>
                  </a:lnTo>
                </a:path>
                <a:path w="1087754" h="562610">
                  <a:moveTo>
                    <a:pt x="415026" y="441007"/>
                  </a:moveTo>
                  <a:lnTo>
                    <a:pt x="410192" y="436268"/>
                  </a:lnTo>
                  <a:lnTo>
                    <a:pt x="405786" y="431387"/>
                  </a:lnTo>
                  <a:lnTo>
                    <a:pt x="401810" y="426362"/>
                  </a:lnTo>
                  <a:lnTo>
                    <a:pt x="398262" y="421195"/>
                  </a:lnTo>
                </a:path>
                <a:path w="1087754" h="562610">
                  <a:moveTo>
                    <a:pt x="726049" y="391858"/>
                  </a:moveTo>
                  <a:lnTo>
                    <a:pt x="725160" y="399097"/>
                  </a:lnTo>
                  <a:lnTo>
                    <a:pt x="722874" y="406336"/>
                  </a:lnTo>
                  <a:lnTo>
                    <a:pt x="719318" y="413448"/>
                  </a:lnTo>
                </a:path>
                <a:path w="1087754" h="562610">
                  <a:moveTo>
                    <a:pt x="859653" y="258254"/>
                  </a:moveTo>
                  <a:lnTo>
                    <a:pt x="893776" y="272375"/>
                  </a:lnTo>
                  <a:lnTo>
                    <a:pt x="919660" y="291401"/>
                  </a:lnTo>
                  <a:lnTo>
                    <a:pt x="936019" y="314047"/>
                  </a:lnTo>
                  <a:lnTo>
                    <a:pt x="941568" y="339026"/>
                  </a:lnTo>
                </a:path>
                <a:path w="1087754" h="562610">
                  <a:moveTo>
                    <a:pt x="1052820" y="172148"/>
                  </a:moveTo>
                  <a:lnTo>
                    <a:pt x="1045910" y="180659"/>
                  </a:lnTo>
                  <a:lnTo>
                    <a:pt x="1037453" y="188610"/>
                  </a:lnTo>
                  <a:lnTo>
                    <a:pt x="1027566" y="195919"/>
                  </a:lnTo>
                  <a:lnTo>
                    <a:pt x="1016371" y="202501"/>
                  </a:lnTo>
                </a:path>
                <a:path w="1087754" h="562610">
                  <a:moveTo>
                    <a:pt x="965317" y="59753"/>
                  </a:moveTo>
                  <a:lnTo>
                    <a:pt x="966714" y="64452"/>
                  </a:lnTo>
                  <a:lnTo>
                    <a:pt x="967349" y="69278"/>
                  </a:lnTo>
                  <a:lnTo>
                    <a:pt x="967222" y="73977"/>
                  </a:lnTo>
                </a:path>
                <a:path w="1087754" h="562610">
                  <a:moveTo>
                    <a:pt x="732399" y="42989"/>
                  </a:moveTo>
                  <a:lnTo>
                    <a:pt x="736280" y="38133"/>
                  </a:lnTo>
                  <a:lnTo>
                    <a:pt x="740685" y="33480"/>
                  </a:lnTo>
                  <a:lnTo>
                    <a:pt x="745615" y="29041"/>
                  </a:lnTo>
                  <a:lnTo>
                    <a:pt x="751068" y="24828"/>
                  </a:lnTo>
                </a:path>
                <a:path w="1087754" h="562610">
                  <a:moveTo>
                    <a:pt x="557647" y="51752"/>
                  </a:moveTo>
                  <a:lnTo>
                    <a:pt x="559679" y="46291"/>
                  </a:lnTo>
                  <a:lnTo>
                    <a:pt x="562600" y="40957"/>
                  </a:lnTo>
                  <a:lnTo>
                    <a:pt x="566791" y="36004"/>
                  </a:lnTo>
                </a:path>
                <a:path w="1087754" h="562610">
                  <a:moveTo>
                    <a:pt x="352669" y="57086"/>
                  </a:moveTo>
                  <a:lnTo>
                    <a:pt x="361376" y="60414"/>
                  </a:lnTo>
                  <a:lnTo>
                    <a:pt x="369750" y="64087"/>
                  </a:lnTo>
                  <a:lnTo>
                    <a:pt x="377743" y="68070"/>
                  </a:lnTo>
                  <a:lnTo>
                    <a:pt x="385308" y="72326"/>
                  </a:lnTo>
                </a:path>
                <a:path w="1087754" h="562610">
                  <a:moveTo>
                    <a:pt x="104003" y="177101"/>
                  </a:moveTo>
                  <a:lnTo>
                    <a:pt x="101336" y="171767"/>
                  </a:lnTo>
                  <a:lnTo>
                    <a:pt x="99431" y="166433"/>
                  </a:lnTo>
                  <a:lnTo>
                    <a:pt x="98288" y="1609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11092053" y="4658105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`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  </a:t>
            </a:r>
            <a:r>
              <a:rPr sz="1200" spc="-10" dirty="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6254" y="486257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912747" y="49951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4383" y="313766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82715" y="48641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109208" y="49966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19422" y="318947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05267" y="313067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666985" y="493356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8417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Impact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Overfitting</a:t>
            </a:r>
            <a:r>
              <a:rPr spc="-25" dirty="0"/>
              <a:t> </a:t>
            </a:r>
            <a:r>
              <a:rPr dirty="0"/>
              <a:t>on </a:t>
            </a:r>
            <a:r>
              <a:rPr spc="-25" dirty="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305" y="1545082"/>
            <a:ext cx="7041515" cy="4551045"/>
            <a:chOff x="2575305" y="1545082"/>
            <a:chExt cx="7041515" cy="4551045"/>
          </a:xfrm>
        </p:grpSpPr>
        <p:sp>
          <p:nvSpPr>
            <p:cNvPr id="4" name="object 4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7028688" y="0"/>
                  </a:moveTo>
                  <a:lnTo>
                    <a:pt x="0" y="0"/>
                  </a:lnTo>
                  <a:lnTo>
                    <a:pt x="0" y="4530852"/>
                  </a:lnTo>
                  <a:lnTo>
                    <a:pt x="7028688" y="4530852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0" y="4530852"/>
                  </a:moveTo>
                  <a:lnTo>
                    <a:pt x="7028688" y="4530852"/>
                  </a:lnTo>
                  <a:lnTo>
                    <a:pt x="7028688" y="0"/>
                  </a:lnTo>
                  <a:lnTo>
                    <a:pt x="0" y="0"/>
                  </a:lnTo>
                  <a:lnTo>
                    <a:pt x="0" y="453085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9661" y="2257806"/>
              <a:ext cx="6120765" cy="3782695"/>
            </a:xfrm>
            <a:custGeom>
              <a:avLst/>
              <a:gdLst/>
              <a:ahLst/>
              <a:cxnLst/>
              <a:rect l="l" t="t" r="r" b="b"/>
              <a:pathLst>
                <a:path w="6120765" h="3782695">
                  <a:moveTo>
                    <a:pt x="0" y="0"/>
                  </a:moveTo>
                  <a:lnTo>
                    <a:pt x="9643" y="40497"/>
                  </a:lnTo>
                  <a:lnTo>
                    <a:pt x="19325" y="80992"/>
                  </a:lnTo>
                  <a:lnTo>
                    <a:pt x="29085" y="121482"/>
                  </a:lnTo>
                  <a:lnTo>
                    <a:pt x="38961" y="161964"/>
                  </a:lnTo>
                  <a:lnTo>
                    <a:pt x="48992" y="202435"/>
                  </a:lnTo>
                  <a:lnTo>
                    <a:pt x="59216" y="242893"/>
                  </a:lnTo>
                  <a:lnTo>
                    <a:pt x="69673" y="283336"/>
                  </a:lnTo>
                  <a:lnTo>
                    <a:pt x="80401" y="323760"/>
                  </a:lnTo>
                  <a:lnTo>
                    <a:pt x="91439" y="364163"/>
                  </a:lnTo>
                  <a:lnTo>
                    <a:pt x="102825" y="404543"/>
                  </a:lnTo>
                  <a:lnTo>
                    <a:pt x="114598" y="444896"/>
                  </a:lnTo>
                  <a:lnTo>
                    <a:pt x="126798" y="485220"/>
                  </a:lnTo>
                  <a:lnTo>
                    <a:pt x="139462" y="525513"/>
                  </a:lnTo>
                  <a:lnTo>
                    <a:pt x="152630" y="565772"/>
                  </a:lnTo>
                  <a:lnTo>
                    <a:pt x="166340" y="605994"/>
                  </a:lnTo>
                  <a:lnTo>
                    <a:pt x="180631" y="646176"/>
                  </a:lnTo>
                  <a:lnTo>
                    <a:pt x="195542" y="686317"/>
                  </a:lnTo>
                  <a:lnTo>
                    <a:pt x="211111" y="726413"/>
                  </a:lnTo>
                  <a:lnTo>
                    <a:pt x="227377" y="766462"/>
                  </a:lnTo>
                  <a:lnTo>
                    <a:pt x="244379" y="806460"/>
                  </a:lnTo>
                  <a:lnTo>
                    <a:pt x="262156" y="846407"/>
                  </a:lnTo>
                  <a:lnTo>
                    <a:pt x="280745" y="886298"/>
                  </a:lnTo>
                  <a:lnTo>
                    <a:pt x="300187" y="926131"/>
                  </a:lnTo>
                  <a:lnTo>
                    <a:pt x="320520" y="965904"/>
                  </a:lnTo>
                  <a:lnTo>
                    <a:pt x="341782" y="1005615"/>
                  </a:lnTo>
                  <a:lnTo>
                    <a:pt x="364012" y="1045259"/>
                  </a:lnTo>
                  <a:lnTo>
                    <a:pt x="387250" y="1084835"/>
                  </a:lnTo>
                  <a:lnTo>
                    <a:pt x="411533" y="1124340"/>
                  </a:lnTo>
                  <a:lnTo>
                    <a:pt x="436900" y="1163772"/>
                  </a:lnTo>
                  <a:lnTo>
                    <a:pt x="463391" y="1203128"/>
                  </a:lnTo>
                  <a:lnTo>
                    <a:pt x="491043" y="1242405"/>
                  </a:lnTo>
                  <a:lnTo>
                    <a:pt x="519896" y="1281600"/>
                  </a:lnTo>
                  <a:lnTo>
                    <a:pt x="549988" y="1320712"/>
                  </a:lnTo>
                  <a:lnTo>
                    <a:pt x="581358" y="1359737"/>
                  </a:lnTo>
                  <a:lnTo>
                    <a:pt x="614046" y="1398672"/>
                  </a:lnTo>
                  <a:lnTo>
                    <a:pt x="648088" y="1437516"/>
                  </a:lnTo>
                  <a:lnTo>
                    <a:pt x="683525" y="1476265"/>
                  </a:lnTo>
                  <a:lnTo>
                    <a:pt x="720395" y="1514918"/>
                  </a:lnTo>
                  <a:lnTo>
                    <a:pt x="758736" y="1553470"/>
                  </a:lnTo>
                  <a:lnTo>
                    <a:pt x="798588" y="1591920"/>
                  </a:lnTo>
                  <a:lnTo>
                    <a:pt x="839989" y="1630265"/>
                  </a:lnTo>
                  <a:lnTo>
                    <a:pt x="882978" y="1668502"/>
                  </a:lnTo>
                  <a:lnTo>
                    <a:pt x="927594" y="1706629"/>
                  </a:lnTo>
                  <a:lnTo>
                    <a:pt x="973875" y="1744643"/>
                  </a:lnTo>
                  <a:lnTo>
                    <a:pt x="1021860" y="1782542"/>
                  </a:lnTo>
                  <a:lnTo>
                    <a:pt x="1071587" y="1820323"/>
                  </a:lnTo>
                  <a:lnTo>
                    <a:pt x="1123097" y="1857982"/>
                  </a:lnTo>
                  <a:lnTo>
                    <a:pt x="1176426" y="1895519"/>
                  </a:lnTo>
                  <a:lnTo>
                    <a:pt x="1231615" y="1932929"/>
                  </a:lnTo>
                  <a:lnTo>
                    <a:pt x="1288701" y="1970211"/>
                  </a:lnTo>
                  <a:lnTo>
                    <a:pt x="1347724" y="2007362"/>
                  </a:lnTo>
                  <a:lnTo>
                    <a:pt x="1409322" y="2044745"/>
                  </a:lnTo>
                  <a:lnTo>
                    <a:pt x="1472895" y="2081994"/>
                  </a:lnTo>
                  <a:lnTo>
                    <a:pt x="1538403" y="2119113"/>
                  </a:lnTo>
                  <a:lnTo>
                    <a:pt x="1571870" y="2137624"/>
                  </a:lnTo>
                  <a:lnTo>
                    <a:pt x="1605805" y="2156103"/>
                  </a:lnTo>
                  <a:lnTo>
                    <a:pt x="1640205" y="2174550"/>
                  </a:lnTo>
                  <a:lnTo>
                    <a:pt x="1675063" y="2192967"/>
                  </a:lnTo>
                  <a:lnTo>
                    <a:pt x="1710374" y="2211353"/>
                  </a:lnTo>
                  <a:lnTo>
                    <a:pt x="1746135" y="2229708"/>
                  </a:lnTo>
                  <a:lnTo>
                    <a:pt x="1782339" y="2248033"/>
                  </a:lnTo>
                  <a:lnTo>
                    <a:pt x="1818983" y="2266329"/>
                  </a:lnTo>
                  <a:lnTo>
                    <a:pt x="1856060" y="2284595"/>
                  </a:lnTo>
                  <a:lnTo>
                    <a:pt x="1893565" y="2302832"/>
                  </a:lnTo>
                  <a:lnTo>
                    <a:pt x="1931495" y="2321040"/>
                  </a:lnTo>
                  <a:lnTo>
                    <a:pt x="1969844" y="2339220"/>
                  </a:lnTo>
                  <a:lnTo>
                    <a:pt x="2008606" y="2357372"/>
                  </a:lnTo>
                  <a:lnTo>
                    <a:pt x="2047777" y="2375496"/>
                  </a:lnTo>
                  <a:lnTo>
                    <a:pt x="2087352" y="2393593"/>
                  </a:lnTo>
                  <a:lnTo>
                    <a:pt x="2127326" y="2411663"/>
                  </a:lnTo>
                  <a:lnTo>
                    <a:pt x="2167694" y="2429706"/>
                  </a:lnTo>
                  <a:lnTo>
                    <a:pt x="2208451" y="2447723"/>
                  </a:lnTo>
                  <a:lnTo>
                    <a:pt x="2249592" y="2465713"/>
                  </a:lnTo>
                  <a:lnTo>
                    <a:pt x="2291112" y="2483678"/>
                  </a:lnTo>
                  <a:lnTo>
                    <a:pt x="2333006" y="2501618"/>
                  </a:lnTo>
                  <a:lnTo>
                    <a:pt x="2375268" y="2519533"/>
                  </a:lnTo>
                  <a:lnTo>
                    <a:pt x="2417895" y="2537423"/>
                  </a:lnTo>
                  <a:lnTo>
                    <a:pt x="2460881" y="2555288"/>
                  </a:lnTo>
                  <a:lnTo>
                    <a:pt x="2504221" y="2573130"/>
                  </a:lnTo>
                  <a:lnTo>
                    <a:pt x="2547910" y="2590948"/>
                  </a:lnTo>
                  <a:lnTo>
                    <a:pt x="2591943" y="2608742"/>
                  </a:lnTo>
                  <a:lnTo>
                    <a:pt x="2636314" y="2626514"/>
                  </a:lnTo>
                  <a:lnTo>
                    <a:pt x="2681021" y="2644263"/>
                  </a:lnTo>
                  <a:lnTo>
                    <a:pt x="2726056" y="2661990"/>
                  </a:lnTo>
                  <a:lnTo>
                    <a:pt x="2771415" y="2679695"/>
                  </a:lnTo>
                  <a:lnTo>
                    <a:pt x="2817093" y="2697378"/>
                  </a:lnTo>
                  <a:lnTo>
                    <a:pt x="2863086" y="2715039"/>
                  </a:lnTo>
                  <a:lnTo>
                    <a:pt x="2909388" y="2732680"/>
                  </a:lnTo>
                  <a:lnTo>
                    <a:pt x="2955993" y="2750301"/>
                  </a:lnTo>
                  <a:lnTo>
                    <a:pt x="3002898" y="2767901"/>
                  </a:lnTo>
                  <a:lnTo>
                    <a:pt x="3050098" y="2785481"/>
                  </a:lnTo>
                  <a:lnTo>
                    <a:pt x="3097586" y="2803041"/>
                  </a:lnTo>
                  <a:lnTo>
                    <a:pt x="3145359" y="2820582"/>
                  </a:lnTo>
                  <a:lnTo>
                    <a:pt x="3193411" y="2838104"/>
                  </a:lnTo>
                  <a:lnTo>
                    <a:pt x="3241737" y="2855608"/>
                  </a:lnTo>
                  <a:lnTo>
                    <a:pt x="3290332" y="2873093"/>
                  </a:lnTo>
                  <a:lnTo>
                    <a:pt x="3339192" y="2890561"/>
                  </a:lnTo>
                  <a:lnTo>
                    <a:pt x="3388311" y="2908011"/>
                  </a:lnTo>
                  <a:lnTo>
                    <a:pt x="3437684" y="2925443"/>
                  </a:lnTo>
                  <a:lnTo>
                    <a:pt x="3487306" y="2942859"/>
                  </a:lnTo>
                  <a:lnTo>
                    <a:pt x="3537173" y="2960258"/>
                  </a:lnTo>
                  <a:lnTo>
                    <a:pt x="3587280" y="2977641"/>
                  </a:lnTo>
                  <a:lnTo>
                    <a:pt x="3637620" y="2995008"/>
                  </a:lnTo>
                  <a:lnTo>
                    <a:pt x="3688190" y="3012360"/>
                  </a:lnTo>
                  <a:lnTo>
                    <a:pt x="3738984" y="3029696"/>
                  </a:lnTo>
                  <a:lnTo>
                    <a:pt x="3789998" y="3047018"/>
                  </a:lnTo>
                  <a:lnTo>
                    <a:pt x="3841226" y="3064325"/>
                  </a:lnTo>
                  <a:lnTo>
                    <a:pt x="3892664" y="3081617"/>
                  </a:lnTo>
                  <a:lnTo>
                    <a:pt x="3944306" y="3098896"/>
                  </a:lnTo>
                  <a:lnTo>
                    <a:pt x="3996147" y="3116161"/>
                  </a:lnTo>
                  <a:lnTo>
                    <a:pt x="4048183" y="3133414"/>
                  </a:lnTo>
                  <a:lnTo>
                    <a:pt x="4100409" y="3150653"/>
                  </a:lnTo>
                  <a:lnTo>
                    <a:pt x="4152819" y="3167880"/>
                  </a:lnTo>
                  <a:lnTo>
                    <a:pt x="4205408" y="3185094"/>
                  </a:lnTo>
                  <a:lnTo>
                    <a:pt x="4258172" y="3202297"/>
                  </a:lnTo>
                  <a:lnTo>
                    <a:pt x="4311105" y="3219489"/>
                  </a:lnTo>
                  <a:lnTo>
                    <a:pt x="4364203" y="3236669"/>
                  </a:lnTo>
                  <a:lnTo>
                    <a:pt x="4417461" y="3253838"/>
                  </a:lnTo>
                  <a:lnTo>
                    <a:pt x="4470873" y="3270997"/>
                  </a:lnTo>
                  <a:lnTo>
                    <a:pt x="4524435" y="3288146"/>
                  </a:lnTo>
                  <a:lnTo>
                    <a:pt x="4578141" y="3305285"/>
                  </a:lnTo>
                  <a:lnTo>
                    <a:pt x="4631987" y="3322414"/>
                  </a:lnTo>
                  <a:lnTo>
                    <a:pt x="4685968" y="3339534"/>
                  </a:lnTo>
                  <a:lnTo>
                    <a:pt x="4740078" y="3356646"/>
                  </a:lnTo>
                  <a:lnTo>
                    <a:pt x="4794313" y="3373749"/>
                  </a:lnTo>
                  <a:lnTo>
                    <a:pt x="4848668" y="3390844"/>
                  </a:lnTo>
                  <a:lnTo>
                    <a:pt x="4903137" y="3407931"/>
                  </a:lnTo>
                  <a:lnTo>
                    <a:pt x="4957716" y="3425011"/>
                  </a:lnTo>
                  <a:lnTo>
                    <a:pt x="5012399" y="3442084"/>
                  </a:lnTo>
                  <a:lnTo>
                    <a:pt x="5067183" y="3459150"/>
                  </a:lnTo>
                  <a:lnTo>
                    <a:pt x="5122061" y="3476209"/>
                  </a:lnTo>
                  <a:lnTo>
                    <a:pt x="5177029" y="3493263"/>
                  </a:lnTo>
                  <a:lnTo>
                    <a:pt x="5232082" y="3510310"/>
                  </a:lnTo>
                  <a:lnTo>
                    <a:pt x="5287214" y="3527353"/>
                  </a:lnTo>
                  <a:lnTo>
                    <a:pt x="5342421" y="3544390"/>
                  </a:lnTo>
                  <a:lnTo>
                    <a:pt x="5397698" y="3561422"/>
                  </a:lnTo>
                  <a:lnTo>
                    <a:pt x="5453040" y="3578450"/>
                  </a:lnTo>
                  <a:lnTo>
                    <a:pt x="5508442" y="3595474"/>
                  </a:lnTo>
                  <a:lnTo>
                    <a:pt x="5563898" y="3612495"/>
                  </a:lnTo>
                  <a:lnTo>
                    <a:pt x="5619405" y="3629512"/>
                  </a:lnTo>
                  <a:lnTo>
                    <a:pt x="5674956" y="3646525"/>
                  </a:lnTo>
                  <a:lnTo>
                    <a:pt x="5730547" y="3663537"/>
                  </a:lnTo>
                  <a:lnTo>
                    <a:pt x="5786173" y="3680545"/>
                  </a:lnTo>
                  <a:lnTo>
                    <a:pt x="5841829" y="3697552"/>
                  </a:lnTo>
                  <a:lnTo>
                    <a:pt x="5897510" y="3714557"/>
                  </a:lnTo>
                  <a:lnTo>
                    <a:pt x="5953211" y="3731561"/>
                  </a:lnTo>
                  <a:lnTo>
                    <a:pt x="6008927" y="3748564"/>
                  </a:lnTo>
                  <a:lnTo>
                    <a:pt x="6064653" y="3765566"/>
                  </a:lnTo>
                  <a:lnTo>
                    <a:pt x="6120384" y="3782568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4857" y="2173986"/>
              <a:ext cx="5645150" cy="2051685"/>
            </a:xfrm>
            <a:custGeom>
              <a:avLst/>
              <a:gdLst/>
              <a:ahLst/>
              <a:cxnLst/>
              <a:rect l="l" t="t" r="r" b="b"/>
              <a:pathLst>
                <a:path w="5645150" h="2051685">
                  <a:moveTo>
                    <a:pt x="0" y="0"/>
                  </a:moveTo>
                  <a:lnTo>
                    <a:pt x="10862" y="52423"/>
                  </a:lnTo>
                  <a:lnTo>
                    <a:pt x="21745" y="104816"/>
                  </a:lnTo>
                  <a:lnTo>
                    <a:pt x="32672" y="157149"/>
                  </a:lnTo>
                  <a:lnTo>
                    <a:pt x="43664" y="209391"/>
                  </a:lnTo>
                  <a:lnTo>
                    <a:pt x="54743" y="261511"/>
                  </a:lnTo>
                  <a:lnTo>
                    <a:pt x="65930" y="313480"/>
                  </a:lnTo>
                  <a:lnTo>
                    <a:pt x="77246" y="365266"/>
                  </a:lnTo>
                  <a:lnTo>
                    <a:pt x="88714" y="416841"/>
                  </a:lnTo>
                  <a:lnTo>
                    <a:pt x="100356" y="468172"/>
                  </a:lnTo>
                  <a:lnTo>
                    <a:pt x="112192" y="519230"/>
                  </a:lnTo>
                  <a:lnTo>
                    <a:pt x="124244" y="569984"/>
                  </a:lnTo>
                  <a:lnTo>
                    <a:pt x="136535" y="620404"/>
                  </a:lnTo>
                  <a:lnTo>
                    <a:pt x="149085" y="670460"/>
                  </a:lnTo>
                  <a:lnTo>
                    <a:pt x="161917" y="720121"/>
                  </a:lnTo>
                  <a:lnTo>
                    <a:pt x="175051" y="769357"/>
                  </a:lnTo>
                  <a:lnTo>
                    <a:pt x="188510" y="818137"/>
                  </a:lnTo>
                  <a:lnTo>
                    <a:pt x="202316" y="866431"/>
                  </a:lnTo>
                  <a:lnTo>
                    <a:pt x="216489" y="914209"/>
                  </a:lnTo>
                  <a:lnTo>
                    <a:pt x="231053" y="961440"/>
                  </a:lnTo>
                  <a:lnTo>
                    <a:pt x="246027" y="1008094"/>
                  </a:lnTo>
                  <a:lnTo>
                    <a:pt x="261434" y="1054140"/>
                  </a:lnTo>
                  <a:lnTo>
                    <a:pt x="277296" y="1099548"/>
                  </a:lnTo>
                  <a:lnTo>
                    <a:pt x="293633" y="1144288"/>
                  </a:lnTo>
                  <a:lnTo>
                    <a:pt x="310469" y="1188330"/>
                  </a:lnTo>
                  <a:lnTo>
                    <a:pt x="327824" y="1231642"/>
                  </a:lnTo>
                  <a:lnTo>
                    <a:pt x="345720" y="1274194"/>
                  </a:lnTo>
                  <a:lnTo>
                    <a:pt x="364179" y="1315957"/>
                  </a:lnTo>
                  <a:lnTo>
                    <a:pt x="383222" y="1356899"/>
                  </a:lnTo>
                  <a:lnTo>
                    <a:pt x="402871" y="1396991"/>
                  </a:lnTo>
                  <a:lnTo>
                    <a:pt x="423148" y="1436201"/>
                  </a:lnTo>
                  <a:lnTo>
                    <a:pt x="444074" y="1474501"/>
                  </a:lnTo>
                  <a:lnTo>
                    <a:pt x="465671" y="1511858"/>
                  </a:lnTo>
                  <a:lnTo>
                    <a:pt x="487961" y="1548243"/>
                  </a:lnTo>
                  <a:lnTo>
                    <a:pt x="510965" y="1583625"/>
                  </a:lnTo>
                  <a:lnTo>
                    <a:pt x="534704" y="1617975"/>
                  </a:lnTo>
                  <a:lnTo>
                    <a:pt x="559201" y="1651260"/>
                  </a:lnTo>
                  <a:lnTo>
                    <a:pt x="584478" y="1683453"/>
                  </a:lnTo>
                  <a:lnTo>
                    <a:pt x="610555" y="1714520"/>
                  </a:lnTo>
                  <a:lnTo>
                    <a:pt x="637454" y="1744434"/>
                  </a:lnTo>
                  <a:lnTo>
                    <a:pt x="665198" y="1773162"/>
                  </a:lnTo>
                  <a:lnTo>
                    <a:pt x="693807" y="1800675"/>
                  </a:lnTo>
                  <a:lnTo>
                    <a:pt x="723304" y="1826942"/>
                  </a:lnTo>
                  <a:lnTo>
                    <a:pt x="753710" y="1851933"/>
                  </a:lnTo>
                  <a:lnTo>
                    <a:pt x="785046" y="1875618"/>
                  </a:lnTo>
                  <a:lnTo>
                    <a:pt x="817335" y="1897965"/>
                  </a:lnTo>
                  <a:lnTo>
                    <a:pt x="850598" y="1918945"/>
                  </a:lnTo>
                  <a:lnTo>
                    <a:pt x="884856" y="1938528"/>
                  </a:lnTo>
                  <a:lnTo>
                    <a:pt x="920131" y="1956682"/>
                  </a:lnTo>
                  <a:lnTo>
                    <a:pt x="956445" y="1973378"/>
                  </a:lnTo>
                  <a:lnTo>
                    <a:pt x="993820" y="1988585"/>
                  </a:lnTo>
                  <a:lnTo>
                    <a:pt x="1032277" y="2002273"/>
                  </a:lnTo>
                  <a:lnTo>
                    <a:pt x="1071838" y="2014411"/>
                  </a:lnTo>
                  <a:lnTo>
                    <a:pt x="1112524" y="2024969"/>
                  </a:lnTo>
                  <a:lnTo>
                    <a:pt x="1154357" y="2033916"/>
                  </a:lnTo>
                  <a:lnTo>
                    <a:pt x="1197359" y="2041223"/>
                  </a:lnTo>
                  <a:lnTo>
                    <a:pt x="1241552" y="2046858"/>
                  </a:lnTo>
                  <a:lnTo>
                    <a:pt x="1304344" y="2050939"/>
                  </a:lnTo>
                  <a:lnTo>
                    <a:pt x="1337463" y="2051222"/>
                  </a:lnTo>
                  <a:lnTo>
                    <a:pt x="1371690" y="2050368"/>
                  </a:lnTo>
                  <a:lnTo>
                    <a:pt x="1443348" y="2045349"/>
                  </a:lnTo>
                  <a:lnTo>
                    <a:pt x="1519077" y="2036082"/>
                  </a:lnTo>
                  <a:lnTo>
                    <a:pt x="1558394" y="2029919"/>
                  </a:lnTo>
                  <a:lnTo>
                    <a:pt x="1598639" y="2022769"/>
                  </a:lnTo>
                  <a:lnTo>
                    <a:pt x="1639782" y="2014658"/>
                  </a:lnTo>
                  <a:lnTo>
                    <a:pt x="1681793" y="2005611"/>
                  </a:lnTo>
                  <a:lnTo>
                    <a:pt x="1724642" y="1995654"/>
                  </a:lnTo>
                  <a:lnTo>
                    <a:pt x="1768299" y="1984810"/>
                  </a:lnTo>
                  <a:lnTo>
                    <a:pt x="1812734" y="1973107"/>
                  </a:lnTo>
                  <a:lnTo>
                    <a:pt x="1857916" y="1960568"/>
                  </a:lnTo>
                  <a:lnTo>
                    <a:pt x="1903817" y="1947219"/>
                  </a:lnTo>
                  <a:lnTo>
                    <a:pt x="1950405" y="1933085"/>
                  </a:lnTo>
                  <a:lnTo>
                    <a:pt x="1997652" y="1918191"/>
                  </a:lnTo>
                  <a:lnTo>
                    <a:pt x="2045526" y="1902563"/>
                  </a:lnTo>
                  <a:lnTo>
                    <a:pt x="2093998" y="1886225"/>
                  </a:lnTo>
                  <a:lnTo>
                    <a:pt x="2143037" y="1869203"/>
                  </a:lnTo>
                  <a:lnTo>
                    <a:pt x="2192615" y="1851522"/>
                  </a:lnTo>
                  <a:lnTo>
                    <a:pt x="2242700" y="1833208"/>
                  </a:lnTo>
                  <a:lnTo>
                    <a:pt x="2293263" y="1814284"/>
                  </a:lnTo>
                  <a:lnTo>
                    <a:pt x="2344274" y="1794778"/>
                  </a:lnTo>
                  <a:lnTo>
                    <a:pt x="2395703" y="1774712"/>
                  </a:lnTo>
                  <a:lnTo>
                    <a:pt x="2447519" y="1754114"/>
                  </a:lnTo>
                  <a:lnTo>
                    <a:pt x="2499693" y="1733008"/>
                  </a:lnTo>
                  <a:lnTo>
                    <a:pt x="2552195" y="1711419"/>
                  </a:lnTo>
                  <a:lnTo>
                    <a:pt x="2604994" y="1689373"/>
                  </a:lnTo>
                  <a:lnTo>
                    <a:pt x="2658061" y="1666894"/>
                  </a:lnTo>
                  <a:lnTo>
                    <a:pt x="2711366" y="1644007"/>
                  </a:lnTo>
                  <a:lnTo>
                    <a:pt x="2764878" y="1620739"/>
                  </a:lnTo>
                  <a:lnTo>
                    <a:pt x="2818568" y="1597114"/>
                  </a:lnTo>
                  <a:lnTo>
                    <a:pt x="2872405" y="1573157"/>
                  </a:lnTo>
                  <a:lnTo>
                    <a:pt x="2926360" y="1548894"/>
                  </a:lnTo>
                  <a:lnTo>
                    <a:pt x="2980403" y="1524350"/>
                  </a:lnTo>
                  <a:lnTo>
                    <a:pt x="3034503" y="1499549"/>
                  </a:lnTo>
                  <a:lnTo>
                    <a:pt x="3088631" y="1474517"/>
                  </a:lnTo>
                  <a:lnTo>
                    <a:pt x="3142756" y="1449280"/>
                  </a:lnTo>
                  <a:lnTo>
                    <a:pt x="3196849" y="1423862"/>
                  </a:lnTo>
                  <a:lnTo>
                    <a:pt x="3250879" y="1398288"/>
                  </a:lnTo>
                  <a:lnTo>
                    <a:pt x="3304817" y="1372584"/>
                  </a:lnTo>
                  <a:lnTo>
                    <a:pt x="3358632" y="1346776"/>
                  </a:lnTo>
                  <a:lnTo>
                    <a:pt x="3412294" y="1320887"/>
                  </a:lnTo>
                  <a:lnTo>
                    <a:pt x="3465774" y="1294943"/>
                  </a:lnTo>
                  <a:lnTo>
                    <a:pt x="3519042" y="1268971"/>
                  </a:lnTo>
                  <a:lnTo>
                    <a:pt x="3572067" y="1242993"/>
                  </a:lnTo>
                  <a:lnTo>
                    <a:pt x="3624819" y="1217037"/>
                  </a:lnTo>
                  <a:lnTo>
                    <a:pt x="3677268" y="1191126"/>
                  </a:lnTo>
                  <a:lnTo>
                    <a:pt x="3729385" y="1165287"/>
                  </a:lnTo>
                  <a:lnTo>
                    <a:pt x="3781139" y="1139544"/>
                  </a:lnTo>
                  <a:lnTo>
                    <a:pt x="3832501" y="1113923"/>
                  </a:lnTo>
                  <a:lnTo>
                    <a:pt x="3883440" y="1088448"/>
                  </a:lnTo>
                  <a:lnTo>
                    <a:pt x="3933926" y="1063145"/>
                  </a:lnTo>
                  <a:lnTo>
                    <a:pt x="3983929" y="1038040"/>
                  </a:lnTo>
                  <a:lnTo>
                    <a:pt x="4033420" y="1013156"/>
                  </a:lnTo>
                  <a:lnTo>
                    <a:pt x="4082367" y="988520"/>
                  </a:lnTo>
                  <a:lnTo>
                    <a:pt x="4130742" y="964157"/>
                  </a:lnTo>
                  <a:lnTo>
                    <a:pt x="4178515" y="940091"/>
                  </a:lnTo>
                  <a:lnTo>
                    <a:pt x="4225654" y="916349"/>
                  </a:lnTo>
                  <a:lnTo>
                    <a:pt x="4272131" y="892954"/>
                  </a:lnTo>
                  <a:lnTo>
                    <a:pt x="4317915" y="869933"/>
                  </a:lnTo>
                  <a:lnTo>
                    <a:pt x="4362975" y="847311"/>
                  </a:lnTo>
                  <a:lnTo>
                    <a:pt x="4407284" y="825112"/>
                  </a:lnTo>
                  <a:lnTo>
                    <a:pt x="4450809" y="803362"/>
                  </a:lnTo>
                  <a:lnTo>
                    <a:pt x="4493521" y="782086"/>
                  </a:lnTo>
                  <a:lnTo>
                    <a:pt x="4535390" y="761309"/>
                  </a:lnTo>
                  <a:lnTo>
                    <a:pt x="4576387" y="741057"/>
                  </a:lnTo>
                  <a:lnTo>
                    <a:pt x="4616480" y="721354"/>
                  </a:lnTo>
                  <a:lnTo>
                    <a:pt x="4655641" y="702226"/>
                  </a:lnTo>
                  <a:lnTo>
                    <a:pt x="4693838" y="683698"/>
                  </a:lnTo>
                  <a:lnTo>
                    <a:pt x="4731043" y="665795"/>
                  </a:lnTo>
                  <a:lnTo>
                    <a:pt x="4767224" y="648543"/>
                  </a:lnTo>
                  <a:lnTo>
                    <a:pt x="4802353" y="631966"/>
                  </a:lnTo>
                  <a:lnTo>
                    <a:pt x="4869330" y="600939"/>
                  </a:lnTo>
                  <a:lnTo>
                    <a:pt x="4931736" y="572916"/>
                  </a:lnTo>
                  <a:lnTo>
                    <a:pt x="4989329" y="548099"/>
                  </a:lnTo>
                  <a:lnTo>
                    <a:pt x="5130181" y="490373"/>
                  </a:lnTo>
                  <a:lnTo>
                    <a:pt x="5230177" y="449220"/>
                  </a:lnTo>
                  <a:lnTo>
                    <a:pt x="5317053" y="413175"/>
                  </a:lnTo>
                  <a:lnTo>
                    <a:pt x="5391629" y="381921"/>
                  </a:lnTo>
                  <a:lnTo>
                    <a:pt x="5454725" y="355137"/>
                  </a:lnTo>
                  <a:lnTo>
                    <a:pt x="5507162" y="332504"/>
                  </a:lnTo>
                  <a:lnTo>
                    <a:pt x="5549759" y="313704"/>
                  </a:lnTo>
                  <a:lnTo>
                    <a:pt x="5608716" y="286321"/>
                  </a:lnTo>
                  <a:lnTo>
                    <a:pt x="5643861" y="266003"/>
                  </a:lnTo>
                  <a:lnTo>
                    <a:pt x="5644645" y="263489"/>
                  </a:lnTo>
                  <a:lnTo>
                    <a:pt x="5641331" y="262570"/>
                  </a:lnTo>
                  <a:lnTo>
                    <a:pt x="5634738" y="262929"/>
                  </a:lnTo>
                  <a:lnTo>
                    <a:pt x="5625688" y="264247"/>
                  </a:lnTo>
                  <a:lnTo>
                    <a:pt x="5615000" y="266202"/>
                  </a:lnTo>
                  <a:lnTo>
                    <a:pt x="5603494" y="268477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5977" y="1695450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443"/>
                  </a:lnTo>
                </a:path>
              </a:pathLst>
            </a:custGeom>
            <a:ln w="25908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2458" y="1770126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5" y="0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221" y="2058162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7461" y="6353047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Complexity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844" y="3617163"/>
            <a:ext cx="500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0978" y="1621028"/>
            <a:ext cx="759460" cy="5867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225" marR="5080" indent="-10160">
              <a:lnSpc>
                <a:spcPct val="104400"/>
              </a:lnSpc>
              <a:spcBef>
                <a:spcPts val="5"/>
              </a:spcBef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  </a:t>
            </a:r>
            <a:r>
              <a:rPr sz="1800" spc="-45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2927" y="3208782"/>
            <a:ext cx="3023870" cy="2425700"/>
            <a:chOff x="2852927" y="3208782"/>
            <a:chExt cx="3023870" cy="2425700"/>
          </a:xfrm>
        </p:grpSpPr>
        <p:sp>
          <p:nvSpPr>
            <p:cNvPr id="15" name="object 15"/>
            <p:cNvSpPr/>
            <p:nvPr/>
          </p:nvSpPr>
          <p:spPr>
            <a:xfrm>
              <a:off x="4231386" y="3208782"/>
              <a:ext cx="329565" cy="2388235"/>
            </a:xfrm>
            <a:custGeom>
              <a:avLst/>
              <a:gdLst/>
              <a:ahLst/>
              <a:cxnLst/>
              <a:rect l="l" t="t" r="r" b="b"/>
              <a:pathLst>
                <a:path w="329564" h="2388235">
                  <a:moveTo>
                    <a:pt x="0" y="0"/>
                  </a:moveTo>
                  <a:lnTo>
                    <a:pt x="0" y="2388069"/>
                  </a:lnTo>
                </a:path>
                <a:path w="329564" h="2388235">
                  <a:moveTo>
                    <a:pt x="329184" y="18287"/>
                  </a:moveTo>
                  <a:lnTo>
                    <a:pt x="329184" y="2388184"/>
                  </a:lnTo>
                </a:path>
              </a:pathLst>
            </a:custGeom>
            <a:ln w="25908">
              <a:solidFill>
                <a:srgbClr val="2E549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2928" y="5558027"/>
              <a:ext cx="3023870" cy="76200"/>
            </a:xfrm>
            <a:custGeom>
              <a:avLst/>
              <a:gdLst/>
              <a:ahLst/>
              <a:cxnLst/>
              <a:rect l="l" t="t" r="r" b="b"/>
              <a:pathLst>
                <a:path w="3023870" h="76200">
                  <a:moveTo>
                    <a:pt x="889254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89254" y="44450"/>
                  </a:lnTo>
                  <a:lnTo>
                    <a:pt x="889254" y="31750"/>
                  </a:lnTo>
                  <a:close/>
                </a:path>
                <a:path w="3023870" h="76200">
                  <a:moveTo>
                    <a:pt x="3023870" y="38100"/>
                  </a:moveTo>
                  <a:lnTo>
                    <a:pt x="3011170" y="31750"/>
                  </a:lnTo>
                  <a:lnTo>
                    <a:pt x="2947670" y="0"/>
                  </a:lnTo>
                  <a:lnTo>
                    <a:pt x="2947670" y="31750"/>
                  </a:lnTo>
                  <a:lnTo>
                    <a:pt x="1996440" y="31750"/>
                  </a:lnTo>
                  <a:lnTo>
                    <a:pt x="1996440" y="44450"/>
                  </a:lnTo>
                  <a:lnTo>
                    <a:pt x="2947670" y="44450"/>
                  </a:lnTo>
                  <a:lnTo>
                    <a:pt x="2947670" y="76200"/>
                  </a:lnTo>
                  <a:lnTo>
                    <a:pt x="3011170" y="44450"/>
                  </a:lnTo>
                  <a:lnTo>
                    <a:pt x="3023870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3961" y="5139944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8944" y="5182311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Overfitting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7486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Approaches</a:t>
            </a:r>
            <a:r>
              <a:rPr spc="-45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10" dirty="0"/>
              <a:t>reduce</a:t>
            </a:r>
            <a:r>
              <a:rPr spc="-15" dirty="0"/>
              <a:t> 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128760" cy="2882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Training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Validation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Cross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Reducing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Regularization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2162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</a:t>
            </a:r>
            <a:r>
              <a:rPr spc="2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8113"/>
            <a:ext cx="10333990" cy="4629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24142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excellent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generalization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1574165" indent="-228600">
              <a:lnSpc>
                <a:spcPts val="269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Underfitting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generalization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zero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Training-Validation-Test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 </a:t>
            </a:r>
            <a:r>
              <a:rPr sz="2800" spc="-10" dirty="0">
                <a:latin typeface="Calibri"/>
                <a:cs typeface="Calibri"/>
              </a:rPr>
              <a:t> validation,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regularization,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impact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 Evaluation – Overfitting</vt:lpstr>
      <vt:lpstr>Overview</vt:lpstr>
      <vt:lpstr>Terminology</vt:lpstr>
      <vt:lpstr>What is Overfitting</vt:lpstr>
      <vt:lpstr>Underfitting to Overfitting – Prediction (Regression) Given a dataset, where</vt:lpstr>
      <vt:lpstr>Underfitting to Overfitting – Classification</vt:lpstr>
      <vt:lpstr>Impact of Overfitting on Performance</vt:lpstr>
      <vt:lpstr>Approaches to reduce Overfitting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Dr.Vivek Menon </dc:creator>
  <cp:lastModifiedBy>Manoj Kumar</cp:lastModifiedBy>
  <cp:revision>9</cp:revision>
  <dcterms:created xsi:type="dcterms:W3CDTF">2022-08-30T03:56:48Z</dcterms:created>
  <dcterms:modified xsi:type="dcterms:W3CDTF">2023-10-18T05:29:38Z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2022-08-30T00:00:00Z</vt:filetime>
  </property>
</Properties>
</file>