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67" r:id="rId26"/>
    <p:sldId id="268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9952F-05A8-B205-D898-6BBA1FD07390}" v="201" dt="2023-10-25T04:44:21.284"/>
    <p1510:client id="{D7593D34-5683-5F3D-12DC-D65A41A211E9}" v="92" dt="2023-10-20T04:12:42.2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D7593D34-5683-5F3D-12DC-D65A41A211E9}"/>
    <pc:docChg chg="modSld">
      <pc:chgData name="saraths" userId="S::saraths@am.amrita.edu::244d0ad9-751b-45dc-a37d-eb545e66f5d8" providerId="AD" clId="Web-{D7593D34-5683-5F3D-12DC-D65A41A211E9}" dt="2023-10-20T04:17:49.126" v="78"/>
      <pc:docMkLst>
        <pc:docMk/>
      </pc:docMkLst>
      <pc:sldChg chg="modSp modNotes">
        <pc:chgData name="saraths" userId="S::saraths@am.amrita.edu::244d0ad9-751b-45dc-a37d-eb545e66f5d8" providerId="AD" clId="Web-{D7593D34-5683-5F3D-12DC-D65A41A211E9}" dt="2023-10-20T04:17:49.126" v="78"/>
        <pc:sldMkLst>
          <pc:docMk/>
          <pc:sldMk cId="0" sldId="259"/>
        </pc:sldMkLst>
        <pc:spChg chg="mod">
          <ac:chgData name="saraths" userId="S::saraths@am.amrita.edu::244d0ad9-751b-45dc-a37d-eb545e66f5d8" providerId="AD" clId="Web-{D7593D34-5683-5F3D-12DC-D65A41A211E9}" dt="2023-10-20T03:39:20.981" v="59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saraths" userId="S::saraths@am.amrita.edu::244d0ad9-751b-45dc-a37d-eb545e66f5d8" providerId="AD" clId="Web-{D7593D34-5683-5F3D-12DC-D65A41A211E9}" dt="2023-10-20T03:36:45.510" v="13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saraths" userId="S::saraths@am.amrita.edu::244d0ad9-751b-45dc-a37d-eb545e66f5d8" providerId="AD" clId="Web-{D7593D34-5683-5F3D-12DC-D65A41A211E9}" dt="2023-10-20T03:39:04.794" v="30" actId="1076"/>
          <ac:spMkLst>
            <pc:docMk/>
            <pc:sldMk cId="0" sldId="259"/>
            <ac:spMk id="13" creationId="{00000000-0000-0000-0000-000000000000}"/>
          </ac:spMkLst>
        </pc:spChg>
        <pc:graphicFrameChg chg="mod modGraphic">
          <ac:chgData name="saraths" userId="S::saraths@am.amrita.edu::244d0ad9-751b-45dc-a37d-eb545e66f5d8" providerId="AD" clId="Web-{D7593D34-5683-5F3D-12DC-D65A41A211E9}" dt="2023-10-20T03:39:17.184" v="58"/>
          <ac:graphicFrameMkLst>
            <pc:docMk/>
            <pc:sldMk cId="0" sldId="259"/>
            <ac:graphicFrameMk id="9" creationId="{00000000-0000-0000-0000-000000000000}"/>
          </ac:graphicFrameMkLst>
        </pc:graphicFrameChg>
      </pc:sldChg>
      <pc:sldChg chg="addSp modSp">
        <pc:chgData name="saraths" userId="S::saraths@am.amrita.edu::244d0ad9-751b-45dc-a37d-eb545e66f5d8" providerId="AD" clId="Web-{D7593D34-5683-5F3D-12DC-D65A41A211E9}" dt="2023-10-20T04:09:03.508" v="65" actId="14100"/>
        <pc:sldMkLst>
          <pc:docMk/>
          <pc:sldMk cId="1323788342" sldId="275"/>
        </pc:sldMkLst>
        <pc:picChg chg="add mod">
          <ac:chgData name="saraths" userId="S::saraths@am.amrita.edu::244d0ad9-751b-45dc-a37d-eb545e66f5d8" providerId="AD" clId="Web-{D7593D34-5683-5F3D-12DC-D65A41A211E9}" dt="2023-10-20T04:09:03.508" v="65" actId="14100"/>
          <ac:picMkLst>
            <pc:docMk/>
            <pc:sldMk cId="1323788342" sldId="275"/>
            <ac:picMk id="2" creationId="{12558DEE-1753-1FF4-BE7F-37D8C19E084E}"/>
          </ac:picMkLst>
        </pc:picChg>
      </pc:sldChg>
      <pc:sldChg chg="addSp delSp modSp">
        <pc:chgData name="saraths" userId="S::saraths@am.amrita.edu::244d0ad9-751b-45dc-a37d-eb545e66f5d8" providerId="AD" clId="Web-{D7593D34-5683-5F3D-12DC-D65A41A211E9}" dt="2023-10-20T04:12:42.246" v="76" actId="14100"/>
        <pc:sldMkLst>
          <pc:docMk/>
          <pc:sldMk cId="1700841462" sldId="277"/>
        </pc:sldMkLst>
        <pc:spChg chg="add mod">
          <ac:chgData name="saraths" userId="S::saraths@am.amrita.edu::244d0ad9-751b-45dc-a37d-eb545e66f5d8" providerId="AD" clId="Web-{D7593D34-5683-5F3D-12DC-D65A41A211E9}" dt="2023-10-20T04:11:54.667" v="73" actId="14100"/>
          <ac:spMkLst>
            <pc:docMk/>
            <pc:sldMk cId="1700841462" sldId="277"/>
            <ac:spMk id="3" creationId="{B17989AB-FDAC-6C36-7E54-0F24C893A471}"/>
          </ac:spMkLst>
        </pc:spChg>
        <pc:picChg chg="add del mod">
          <ac:chgData name="saraths" userId="S::saraths@am.amrita.edu::244d0ad9-751b-45dc-a37d-eb545e66f5d8" providerId="AD" clId="Web-{D7593D34-5683-5F3D-12DC-D65A41A211E9}" dt="2023-10-20T04:11:07.869" v="67"/>
          <ac:picMkLst>
            <pc:docMk/>
            <pc:sldMk cId="1700841462" sldId="277"/>
            <ac:picMk id="2" creationId="{3B9628F7-6AE0-ADB8-872E-C5E03A78ECCF}"/>
          </ac:picMkLst>
        </pc:picChg>
        <pc:picChg chg="add mod">
          <ac:chgData name="saraths" userId="S::saraths@am.amrita.edu::244d0ad9-751b-45dc-a37d-eb545e66f5d8" providerId="AD" clId="Web-{D7593D34-5683-5F3D-12DC-D65A41A211E9}" dt="2023-10-20T04:12:42.246" v="76" actId="14100"/>
          <ac:picMkLst>
            <pc:docMk/>
            <pc:sldMk cId="1700841462" sldId="277"/>
            <ac:picMk id="8" creationId="{35368444-A426-2D36-0138-64BE16B2243A}"/>
          </ac:picMkLst>
        </pc:picChg>
      </pc:sldChg>
    </pc:docChg>
  </pc:docChgLst>
  <pc:docChgLst>
    <pc:chgData name="Manoj Kumar" userId="ef21a4ba1dba22b6" providerId="LiveId" clId="{60F7175C-08E2-4133-8410-9588D85D6A48}"/>
    <pc:docChg chg="undo custSel addSld modSld">
      <pc:chgData name="Manoj Kumar" userId="ef21a4ba1dba22b6" providerId="LiveId" clId="{60F7175C-08E2-4133-8410-9588D85D6A48}" dt="2022-09-13T04:07:22.213" v="267" actId="2710"/>
      <pc:docMkLst>
        <pc:docMk/>
      </pc:docMkLst>
      <pc:sldChg chg="delSp modSp mod">
        <pc:chgData name="Manoj Kumar" userId="ef21a4ba1dba22b6" providerId="LiveId" clId="{60F7175C-08E2-4133-8410-9588D85D6A48}" dt="2022-09-12T06:33:46.991" v="37" actId="20577"/>
        <pc:sldMkLst>
          <pc:docMk/>
          <pc:sldMk cId="0" sldId="259"/>
        </pc:sldMkLst>
        <pc:spChg chg="mod">
          <ac:chgData name="Manoj Kumar" userId="ef21a4ba1dba22b6" providerId="LiveId" clId="{60F7175C-08E2-4133-8410-9588D85D6A48}" dt="2022-09-12T03:25:11.279" v="20"/>
          <ac:spMkLst>
            <pc:docMk/>
            <pc:sldMk cId="0" sldId="259"/>
            <ac:spMk id="3" creationId="{00000000-0000-0000-0000-000000000000}"/>
          </ac:spMkLst>
        </pc:spChg>
        <pc:spChg chg="mod">
          <ac:chgData name="Manoj Kumar" userId="ef21a4ba1dba22b6" providerId="LiveId" clId="{60F7175C-08E2-4133-8410-9588D85D6A48}" dt="2022-09-12T03:26:19.995" v="34" actId="20577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Manoj Kumar" userId="ef21a4ba1dba22b6" providerId="LiveId" clId="{60F7175C-08E2-4133-8410-9588D85D6A48}" dt="2022-09-12T03:26:10.488" v="33"/>
          <ac:spMkLst>
            <pc:docMk/>
            <pc:sldMk cId="0" sldId="259"/>
            <ac:spMk id="5" creationId="{00000000-0000-0000-0000-000000000000}"/>
          </ac:spMkLst>
        </pc:spChg>
        <pc:graphicFrameChg chg="modGraphic">
          <ac:chgData name="Manoj Kumar" userId="ef21a4ba1dba22b6" providerId="LiveId" clId="{60F7175C-08E2-4133-8410-9588D85D6A48}" dt="2022-09-12T06:33:46.991" v="37" actId="20577"/>
          <ac:graphicFrameMkLst>
            <pc:docMk/>
            <pc:sldMk cId="0" sldId="259"/>
            <ac:graphicFrameMk id="9" creationId="{00000000-0000-0000-0000-000000000000}"/>
          </ac:graphicFrameMkLst>
        </pc:graphicFrameChg>
      </pc:sldChg>
      <pc:sldChg chg="delSp modSp new mod">
        <pc:chgData name="Manoj Kumar" userId="ef21a4ba1dba22b6" providerId="LiveId" clId="{60F7175C-08E2-4133-8410-9588D85D6A48}" dt="2022-09-13T03:24:16.217" v="53" actId="2710"/>
        <pc:sldMkLst>
          <pc:docMk/>
          <pc:sldMk cId="3140237916" sldId="269"/>
        </pc:sldMkLst>
        <pc:spChg chg="del">
          <ac:chgData name="Manoj Kumar" userId="ef21a4ba1dba22b6" providerId="LiveId" clId="{60F7175C-08E2-4133-8410-9588D85D6A48}" dt="2022-09-13T03:23:47.923" v="49" actId="478"/>
          <ac:spMkLst>
            <pc:docMk/>
            <pc:sldMk cId="3140237916" sldId="269"/>
            <ac:spMk id="2" creationId="{FB58248B-70BC-9CC0-2402-B8EBA41834A4}"/>
          </ac:spMkLst>
        </pc:spChg>
        <pc:spChg chg="mod">
          <ac:chgData name="Manoj Kumar" userId="ef21a4ba1dba22b6" providerId="LiveId" clId="{60F7175C-08E2-4133-8410-9588D85D6A48}" dt="2022-09-13T03:24:16.217" v="53" actId="2710"/>
          <ac:spMkLst>
            <pc:docMk/>
            <pc:sldMk cId="3140237916" sldId="269"/>
            <ac:spMk id="3" creationId="{7B2EC146-8E85-74F5-5F56-C928EAEAF853}"/>
          </ac:spMkLst>
        </pc:spChg>
      </pc:sldChg>
      <pc:sldChg chg="modSp new mod">
        <pc:chgData name="Manoj Kumar" userId="ef21a4ba1dba22b6" providerId="LiveId" clId="{60F7175C-08E2-4133-8410-9588D85D6A48}" dt="2022-09-13T03:22:46.667" v="47" actId="1076"/>
        <pc:sldMkLst>
          <pc:docMk/>
          <pc:sldMk cId="1654272496" sldId="270"/>
        </pc:sldMkLst>
        <pc:spChg chg="mod">
          <ac:chgData name="Manoj Kumar" userId="ef21a4ba1dba22b6" providerId="LiveId" clId="{60F7175C-08E2-4133-8410-9588D85D6A48}" dt="2022-09-13T03:22:46.667" v="47" actId="1076"/>
          <ac:spMkLst>
            <pc:docMk/>
            <pc:sldMk cId="1654272496" sldId="270"/>
            <ac:spMk id="2" creationId="{8D81FB45-7297-AA90-32CF-BCBC8D572EA3}"/>
          </ac:spMkLst>
        </pc:spChg>
        <pc:spChg chg="mod">
          <ac:chgData name="Manoj Kumar" userId="ef21a4ba1dba22b6" providerId="LiveId" clId="{60F7175C-08E2-4133-8410-9588D85D6A48}" dt="2022-09-13T03:22:19.771" v="43" actId="2710"/>
          <ac:spMkLst>
            <pc:docMk/>
            <pc:sldMk cId="1654272496" sldId="270"/>
            <ac:spMk id="3" creationId="{62A2A69F-8593-3A04-582C-E5D0FDB1A362}"/>
          </ac:spMkLst>
        </pc:spChg>
      </pc:sldChg>
      <pc:sldChg chg="addSp delSp modSp new mod">
        <pc:chgData name="Manoj Kumar" userId="ef21a4ba1dba22b6" providerId="LiveId" clId="{60F7175C-08E2-4133-8410-9588D85D6A48}" dt="2022-09-13T03:27:35.298" v="63" actId="2710"/>
        <pc:sldMkLst>
          <pc:docMk/>
          <pc:sldMk cId="2467666495" sldId="271"/>
        </pc:sldMkLst>
        <pc:spChg chg="del mod">
          <ac:chgData name="Manoj Kumar" userId="ef21a4ba1dba22b6" providerId="LiveId" clId="{60F7175C-08E2-4133-8410-9588D85D6A48}" dt="2022-09-13T03:26:46.055" v="57" actId="478"/>
          <ac:spMkLst>
            <pc:docMk/>
            <pc:sldMk cId="2467666495" sldId="271"/>
            <ac:spMk id="2" creationId="{11245549-28B8-2378-E6C8-8927C9BF98D2}"/>
          </ac:spMkLst>
        </pc:spChg>
        <pc:spChg chg="mod">
          <ac:chgData name="Manoj Kumar" userId="ef21a4ba1dba22b6" providerId="LiveId" clId="{60F7175C-08E2-4133-8410-9588D85D6A48}" dt="2022-09-13T03:27:35.298" v="63" actId="2710"/>
          <ac:spMkLst>
            <pc:docMk/>
            <pc:sldMk cId="2467666495" sldId="271"/>
            <ac:spMk id="3" creationId="{FC263819-4A0F-8637-507F-A939D8133C7E}"/>
          </ac:spMkLst>
        </pc:spChg>
        <pc:picChg chg="add mod">
          <ac:chgData name="Manoj Kumar" userId="ef21a4ba1dba22b6" providerId="LiveId" clId="{60F7175C-08E2-4133-8410-9588D85D6A48}" dt="2022-09-13T03:27:15.568" v="61" actId="1076"/>
          <ac:picMkLst>
            <pc:docMk/>
            <pc:sldMk cId="2467666495" sldId="271"/>
            <ac:picMk id="5" creationId="{72D0C551-05B8-5D1B-5CE5-94A672AA1171}"/>
          </ac:picMkLst>
        </pc:picChg>
      </pc:sldChg>
      <pc:sldChg chg="addSp delSp modSp new mod">
        <pc:chgData name="Manoj Kumar" userId="ef21a4ba1dba22b6" providerId="LiveId" clId="{60F7175C-08E2-4133-8410-9588D85D6A48}" dt="2022-09-13T03:50:04.077" v="69" actId="2710"/>
        <pc:sldMkLst>
          <pc:docMk/>
          <pc:sldMk cId="2868690431" sldId="272"/>
        </pc:sldMkLst>
        <pc:spChg chg="del">
          <ac:chgData name="Manoj Kumar" userId="ef21a4ba1dba22b6" providerId="LiveId" clId="{60F7175C-08E2-4133-8410-9588D85D6A48}" dt="2022-09-13T03:49:35.284" v="66" actId="478"/>
          <ac:spMkLst>
            <pc:docMk/>
            <pc:sldMk cId="2868690431" sldId="272"/>
            <ac:spMk id="2" creationId="{338B3D1F-5DA1-F51E-6923-29243B4AAD93}"/>
          </ac:spMkLst>
        </pc:spChg>
        <pc:spChg chg="del">
          <ac:chgData name="Manoj Kumar" userId="ef21a4ba1dba22b6" providerId="LiveId" clId="{60F7175C-08E2-4133-8410-9588D85D6A48}" dt="2022-09-13T03:49:31.442" v="65"/>
          <ac:spMkLst>
            <pc:docMk/>
            <pc:sldMk cId="2868690431" sldId="272"/>
            <ac:spMk id="3" creationId="{0E7EF5EF-623B-1EC5-E8E6-A21F4A67069B}"/>
          </ac:spMkLst>
        </pc:spChg>
        <pc:spChg chg="add mod">
          <ac:chgData name="Manoj Kumar" userId="ef21a4ba1dba22b6" providerId="LiveId" clId="{60F7175C-08E2-4133-8410-9588D85D6A48}" dt="2022-09-13T03:50:04.077" v="69" actId="2710"/>
          <ac:spMkLst>
            <pc:docMk/>
            <pc:sldMk cId="2868690431" sldId="272"/>
            <ac:spMk id="4" creationId="{72BC50C2-6AE2-E5E5-CE98-8CA93CC6C189}"/>
          </ac:spMkLst>
        </pc:spChg>
      </pc:sldChg>
      <pc:sldChg chg="delSp modSp new mod">
        <pc:chgData name="Manoj Kumar" userId="ef21a4ba1dba22b6" providerId="LiveId" clId="{60F7175C-08E2-4133-8410-9588D85D6A48}" dt="2022-09-13T03:55:50.944" v="75" actId="1076"/>
        <pc:sldMkLst>
          <pc:docMk/>
          <pc:sldMk cId="1917382108" sldId="273"/>
        </pc:sldMkLst>
        <pc:spChg chg="del">
          <ac:chgData name="Manoj Kumar" userId="ef21a4ba1dba22b6" providerId="LiveId" clId="{60F7175C-08E2-4133-8410-9588D85D6A48}" dt="2022-09-13T03:55:16.557" v="72" actId="478"/>
          <ac:spMkLst>
            <pc:docMk/>
            <pc:sldMk cId="1917382108" sldId="273"/>
            <ac:spMk id="2" creationId="{176323B3-2DFE-6829-9FB6-7781DC9BB285}"/>
          </ac:spMkLst>
        </pc:spChg>
        <pc:spChg chg="mod">
          <ac:chgData name="Manoj Kumar" userId="ef21a4ba1dba22b6" providerId="LiveId" clId="{60F7175C-08E2-4133-8410-9588D85D6A48}" dt="2022-09-13T03:55:50.944" v="75" actId="1076"/>
          <ac:spMkLst>
            <pc:docMk/>
            <pc:sldMk cId="1917382108" sldId="273"/>
            <ac:spMk id="3" creationId="{1A3C8D7D-5DBA-6830-57B1-978CF7A3F132}"/>
          </ac:spMkLst>
        </pc:spChg>
      </pc:sldChg>
      <pc:sldChg chg="delSp modSp new mod">
        <pc:chgData name="Manoj Kumar" userId="ef21a4ba1dba22b6" providerId="LiveId" clId="{60F7175C-08E2-4133-8410-9588D85D6A48}" dt="2022-09-13T03:57:09.376" v="81" actId="1076"/>
        <pc:sldMkLst>
          <pc:docMk/>
          <pc:sldMk cId="35186110" sldId="274"/>
        </pc:sldMkLst>
        <pc:spChg chg="del">
          <ac:chgData name="Manoj Kumar" userId="ef21a4ba1dba22b6" providerId="LiveId" clId="{60F7175C-08E2-4133-8410-9588D85D6A48}" dt="2022-09-13T03:56:22.256" v="78" actId="478"/>
          <ac:spMkLst>
            <pc:docMk/>
            <pc:sldMk cId="35186110" sldId="274"/>
            <ac:spMk id="2" creationId="{DAA6FD86-A46A-FFAF-7127-421E052A0286}"/>
          </ac:spMkLst>
        </pc:spChg>
        <pc:spChg chg="mod">
          <ac:chgData name="Manoj Kumar" userId="ef21a4ba1dba22b6" providerId="LiveId" clId="{60F7175C-08E2-4133-8410-9588D85D6A48}" dt="2022-09-13T03:57:09.376" v="81" actId="1076"/>
          <ac:spMkLst>
            <pc:docMk/>
            <pc:sldMk cId="35186110" sldId="274"/>
            <ac:spMk id="3" creationId="{9996A0F3-30B5-85A1-603C-A48218D4729A}"/>
          </ac:spMkLst>
        </pc:spChg>
      </pc:sldChg>
      <pc:sldChg chg="addSp delSp modSp new mod">
        <pc:chgData name="Manoj Kumar" userId="ef21a4ba1dba22b6" providerId="LiveId" clId="{60F7175C-08E2-4133-8410-9588D85D6A48}" dt="2022-09-13T03:58:39.919" v="84" actId="478"/>
        <pc:sldMkLst>
          <pc:docMk/>
          <pc:sldMk cId="1323788342" sldId="275"/>
        </pc:sldMkLst>
        <pc:spChg chg="del">
          <ac:chgData name="Manoj Kumar" userId="ef21a4ba1dba22b6" providerId="LiveId" clId="{60F7175C-08E2-4133-8410-9588D85D6A48}" dt="2022-09-13T03:58:39.919" v="84" actId="478"/>
          <ac:spMkLst>
            <pc:docMk/>
            <pc:sldMk cId="1323788342" sldId="275"/>
            <ac:spMk id="2" creationId="{EA72CA96-4401-4C3C-BDD1-217D5564C94B}"/>
          </ac:spMkLst>
        </pc:spChg>
        <pc:spChg chg="del">
          <ac:chgData name="Manoj Kumar" userId="ef21a4ba1dba22b6" providerId="LiveId" clId="{60F7175C-08E2-4133-8410-9588D85D6A48}" dt="2022-09-13T03:58:31.990" v="83"/>
          <ac:spMkLst>
            <pc:docMk/>
            <pc:sldMk cId="1323788342" sldId="275"/>
            <ac:spMk id="3" creationId="{50BDEB47-806C-4705-4121-A95FFC4240FC}"/>
          </ac:spMkLst>
        </pc:spChg>
        <pc:spChg chg="add mod">
          <ac:chgData name="Manoj Kumar" userId="ef21a4ba1dba22b6" providerId="LiveId" clId="{60F7175C-08E2-4133-8410-9588D85D6A48}" dt="2022-09-13T03:58:31.990" v="83"/>
          <ac:spMkLst>
            <pc:docMk/>
            <pc:sldMk cId="1323788342" sldId="275"/>
            <ac:spMk id="4" creationId="{8F344C4D-6D80-8E52-4F78-0FFAB29E8087}"/>
          </ac:spMkLst>
        </pc:spChg>
      </pc:sldChg>
      <pc:sldChg chg="addSp delSp new mod">
        <pc:chgData name="Manoj Kumar" userId="ef21a4ba1dba22b6" providerId="LiveId" clId="{60F7175C-08E2-4133-8410-9588D85D6A48}" dt="2022-09-13T03:59:26.590" v="90" actId="478"/>
        <pc:sldMkLst>
          <pc:docMk/>
          <pc:sldMk cId="672833197" sldId="276"/>
        </pc:sldMkLst>
        <pc:spChg chg="del">
          <ac:chgData name="Manoj Kumar" userId="ef21a4ba1dba22b6" providerId="LiveId" clId="{60F7175C-08E2-4133-8410-9588D85D6A48}" dt="2022-09-13T03:59:23.085" v="89" actId="478"/>
          <ac:spMkLst>
            <pc:docMk/>
            <pc:sldMk cId="672833197" sldId="276"/>
            <ac:spMk id="2" creationId="{EDB8D72E-4740-89A5-695C-4DC3620D7027}"/>
          </ac:spMkLst>
        </pc:spChg>
        <pc:spChg chg="del">
          <ac:chgData name="Manoj Kumar" userId="ef21a4ba1dba22b6" providerId="LiveId" clId="{60F7175C-08E2-4133-8410-9588D85D6A48}" dt="2022-09-13T03:59:26.590" v="90" actId="478"/>
          <ac:spMkLst>
            <pc:docMk/>
            <pc:sldMk cId="672833197" sldId="276"/>
            <ac:spMk id="3" creationId="{041AA388-6117-988C-5F27-32E75EA498C5}"/>
          </ac:spMkLst>
        </pc:spChg>
        <pc:spChg chg="add del">
          <ac:chgData name="Manoj Kumar" userId="ef21a4ba1dba22b6" providerId="LiveId" clId="{60F7175C-08E2-4133-8410-9588D85D6A48}" dt="2022-09-13T03:59:16.692" v="88" actId="478"/>
          <ac:spMkLst>
            <pc:docMk/>
            <pc:sldMk cId="672833197" sldId="276"/>
            <ac:spMk id="5" creationId="{B087EE86-6237-6441-E6FE-FD002A34E7B6}"/>
          </ac:spMkLst>
        </pc:spChg>
        <pc:spChg chg="add del">
          <ac:chgData name="Manoj Kumar" userId="ef21a4ba1dba22b6" providerId="LiveId" clId="{60F7175C-08E2-4133-8410-9588D85D6A48}" dt="2022-09-13T03:59:16.692" v="88" actId="478"/>
          <ac:spMkLst>
            <pc:docMk/>
            <pc:sldMk cId="672833197" sldId="276"/>
            <ac:spMk id="7" creationId="{6C6B35CE-112A-DDC9-F3A2-96EC354AE326}"/>
          </ac:spMkLst>
        </pc:spChg>
      </pc:sldChg>
      <pc:sldChg chg="addSp delSp modSp new mod">
        <pc:chgData name="Manoj Kumar" userId="ef21a4ba1dba22b6" providerId="LiveId" clId="{60F7175C-08E2-4133-8410-9588D85D6A48}" dt="2022-09-13T04:02:18.180" v="104" actId="1076"/>
        <pc:sldMkLst>
          <pc:docMk/>
          <pc:sldMk cId="1700841462" sldId="277"/>
        </pc:sldMkLst>
        <pc:spChg chg="del mod">
          <ac:chgData name="Manoj Kumar" userId="ef21a4ba1dba22b6" providerId="LiveId" clId="{60F7175C-08E2-4133-8410-9588D85D6A48}" dt="2022-09-13T04:01:22.388" v="93" actId="478"/>
          <ac:spMkLst>
            <pc:docMk/>
            <pc:sldMk cId="1700841462" sldId="277"/>
            <ac:spMk id="2" creationId="{3D10C334-64DA-C5C0-F4E0-625B9A1E7B65}"/>
          </ac:spMkLst>
        </pc:spChg>
        <pc:spChg chg="del">
          <ac:chgData name="Manoj Kumar" userId="ef21a4ba1dba22b6" providerId="LiveId" clId="{60F7175C-08E2-4133-8410-9588D85D6A48}" dt="2022-09-13T04:01:24.588" v="94" actId="478"/>
          <ac:spMkLst>
            <pc:docMk/>
            <pc:sldMk cId="1700841462" sldId="277"/>
            <ac:spMk id="3" creationId="{E44AF960-293E-0DA8-EA02-85AF7DEE9C25}"/>
          </ac:spMkLst>
        </pc:spChg>
        <pc:spChg chg="add mod">
          <ac:chgData name="Manoj Kumar" userId="ef21a4ba1dba22b6" providerId="LiveId" clId="{60F7175C-08E2-4133-8410-9588D85D6A48}" dt="2022-09-13T04:01:37.612" v="97" actId="1076"/>
          <ac:spMkLst>
            <pc:docMk/>
            <pc:sldMk cId="1700841462" sldId="277"/>
            <ac:spMk id="4" creationId="{3EEEA2F1-F55A-73BF-8A2E-5BE61FDCED75}"/>
          </ac:spMkLst>
        </pc:spChg>
        <pc:spChg chg="add mod">
          <ac:chgData name="Manoj Kumar" userId="ef21a4ba1dba22b6" providerId="LiveId" clId="{60F7175C-08E2-4133-8410-9588D85D6A48}" dt="2022-09-13T04:01:32.178" v="96" actId="1076"/>
          <ac:spMkLst>
            <pc:docMk/>
            <pc:sldMk cId="1700841462" sldId="277"/>
            <ac:spMk id="6" creationId="{3FDBA2A7-3A71-9DEA-31E9-7B4D9DF31797}"/>
          </ac:spMkLst>
        </pc:spChg>
        <pc:spChg chg="add mod">
          <ac:chgData name="Manoj Kumar" userId="ef21a4ba1dba22b6" providerId="LiveId" clId="{60F7175C-08E2-4133-8410-9588D85D6A48}" dt="2022-09-13T04:02:09.373" v="102" actId="2710"/>
          <ac:spMkLst>
            <pc:docMk/>
            <pc:sldMk cId="1700841462" sldId="277"/>
            <ac:spMk id="7" creationId="{5D67B9AC-54C6-955A-1BF4-D3939CFCB712}"/>
          </ac:spMkLst>
        </pc:spChg>
        <pc:picChg chg="add mod">
          <ac:chgData name="Manoj Kumar" userId="ef21a4ba1dba22b6" providerId="LiveId" clId="{60F7175C-08E2-4133-8410-9588D85D6A48}" dt="2022-09-13T04:02:18.180" v="104" actId="1076"/>
          <ac:picMkLst>
            <pc:docMk/>
            <pc:sldMk cId="1700841462" sldId="277"/>
            <ac:picMk id="5" creationId="{1A01E421-6ABC-157A-11FE-D6B17C399EAE}"/>
          </ac:picMkLst>
        </pc:picChg>
      </pc:sldChg>
      <pc:sldChg chg="addSp delSp modSp new mod">
        <pc:chgData name="Manoj Kumar" userId="ef21a4ba1dba22b6" providerId="LiveId" clId="{60F7175C-08E2-4133-8410-9588D85D6A48}" dt="2022-09-13T04:04:26.057" v="261" actId="14100"/>
        <pc:sldMkLst>
          <pc:docMk/>
          <pc:sldMk cId="821602616" sldId="278"/>
        </pc:sldMkLst>
        <pc:spChg chg="del">
          <ac:chgData name="Manoj Kumar" userId="ef21a4ba1dba22b6" providerId="LiveId" clId="{60F7175C-08E2-4133-8410-9588D85D6A48}" dt="2022-09-13T04:02:53.996" v="107" actId="478"/>
          <ac:spMkLst>
            <pc:docMk/>
            <pc:sldMk cId="821602616" sldId="278"/>
            <ac:spMk id="2" creationId="{00B049BC-4A47-78DB-D7F2-69A173EA960B}"/>
          </ac:spMkLst>
        </pc:spChg>
        <pc:spChg chg="del mod">
          <ac:chgData name="Manoj Kumar" userId="ef21a4ba1dba22b6" providerId="LiveId" clId="{60F7175C-08E2-4133-8410-9588D85D6A48}" dt="2022-09-13T04:02:57.653" v="109" actId="478"/>
          <ac:spMkLst>
            <pc:docMk/>
            <pc:sldMk cId="821602616" sldId="278"/>
            <ac:spMk id="3" creationId="{08C99F6B-B69E-730F-8C4D-FA8A2DE1AC25}"/>
          </ac:spMkLst>
        </pc:spChg>
        <pc:spChg chg="add mod">
          <ac:chgData name="Manoj Kumar" userId="ef21a4ba1dba22b6" providerId="LiveId" clId="{60F7175C-08E2-4133-8410-9588D85D6A48}" dt="2022-09-13T04:02:48.527" v="106"/>
          <ac:spMkLst>
            <pc:docMk/>
            <pc:sldMk cId="821602616" sldId="278"/>
            <ac:spMk id="4" creationId="{F3174E5A-C07E-8C05-9064-23EBD9199655}"/>
          </ac:spMkLst>
        </pc:spChg>
        <pc:spChg chg="add mod">
          <ac:chgData name="Manoj Kumar" userId="ef21a4ba1dba22b6" providerId="LiveId" clId="{60F7175C-08E2-4133-8410-9588D85D6A48}" dt="2022-09-13T04:02:48.527" v="106"/>
          <ac:spMkLst>
            <pc:docMk/>
            <pc:sldMk cId="821602616" sldId="278"/>
            <ac:spMk id="5" creationId="{C1ACCE6B-ADEA-2F68-625E-C68074EE9D6A}"/>
          </ac:spMkLst>
        </pc:spChg>
        <pc:spChg chg="add mod">
          <ac:chgData name="Manoj Kumar" userId="ef21a4ba1dba22b6" providerId="LiveId" clId="{60F7175C-08E2-4133-8410-9588D85D6A48}" dt="2022-09-13T04:04:26.057" v="261" actId="14100"/>
          <ac:spMkLst>
            <pc:docMk/>
            <pc:sldMk cId="821602616" sldId="278"/>
            <ac:spMk id="6" creationId="{9E15333B-9B40-4578-20F4-70F3FDB381A4}"/>
          </ac:spMkLst>
        </pc:spChg>
        <pc:spChg chg="add mod">
          <ac:chgData name="Manoj Kumar" userId="ef21a4ba1dba22b6" providerId="LiveId" clId="{60F7175C-08E2-4133-8410-9588D85D6A48}" dt="2022-09-13T04:04:13.671" v="257" actId="20577"/>
          <ac:spMkLst>
            <pc:docMk/>
            <pc:sldMk cId="821602616" sldId="278"/>
            <ac:spMk id="7" creationId="{63DDAC38-C1C4-E7EF-7DA8-40F6DD50211A}"/>
          </ac:spMkLst>
        </pc:spChg>
        <pc:picChg chg="add mod">
          <ac:chgData name="Manoj Kumar" userId="ef21a4ba1dba22b6" providerId="LiveId" clId="{60F7175C-08E2-4133-8410-9588D85D6A48}" dt="2022-09-13T04:02:48.527" v="106"/>
          <ac:picMkLst>
            <pc:docMk/>
            <pc:sldMk cId="821602616" sldId="278"/>
            <ac:picMk id="8" creationId="{21F19992-E34F-194E-F9EE-0AD53E6175F5}"/>
          </ac:picMkLst>
        </pc:picChg>
      </pc:sldChg>
      <pc:sldChg chg="delSp modSp new mod">
        <pc:chgData name="Manoj Kumar" userId="ef21a4ba1dba22b6" providerId="LiveId" clId="{60F7175C-08E2-4133-8410-9588D85D6A48}" dt="2022-09-13T04:07:22.213" v="267" actId="2710"/>
        <pc:sldMkLst>
          <pc:docMk/>
          <pc:sldMk cId="3330987173" sldId="279"/>
        </pc:sldMkLst>
        <pc:spChg chg="del mod">
          <ac:chgData name="Manoj Kumar" userId="ef21a4ba1dba22b6" providerId="LiveId" clId="{60F7175C-08E2-4133-8410-9588D85D6A48}" dt="2022-09-13T04:06:58.299" v="265" actId="478"/>
          <ac:spMkLst>
            <pc:docMk/>
            <pc:sldMk cId="3330987173" sldId="279"/>
            <ac:spMk id="2" creationId="{BCC9B53E-7FB7-76A5-EB9F-131663964B6B}"/>
          </ac:spMkLst>
        </pc:spChg>
        <pc:spChg chg="mod">
          <ac:chgData name="Manoj Kumar" userId="ef21a4ba1dba22b6" providerId="LiveId" clId="{60F7175C-08E2-4133-8410-9588D85D6A48}" dt="2022-09-13T04:07:22.213" v="267" actId="2710"/>
          <ac:spMkLst>
            <pc:docMk/>
            <pc:sldMk cId="3330987173" sldId="279"/>
            <ac:spMk id="3" creationId="{F19E5817-96B1-90AA-C2FC-0805F8D97B33}"/>
          </ac:spMkLst>
        </pc:spChg>
      </pc:sldChg>
    </pc:docChg>
  </pc:docChgLst>
  <pc:docChgLst>
    <pc:chgData name="saraths" userId="S::saraths@am.amrita.edu::244d0ad9-751b-45dc-a37d-eb545e66f5d8" providerId="AD" clId="Web-{3979952F-05A8-B205-D898-6BBA1FD07390}"/>
    <pc:docChg chg="addSld modSld sldOrd">
      <pc:chgData name="saraths" userId="S::saraths@am.amrita.edu::244d0ad9-751b-45dc-a37d-eb545e66f5d8" providerId="AD" clId="Web-{3979952F-05A8-B205-D898-6BBA1FD07390}" dt="2023-10-25T04:44:21.284" v="138" actId="20577"/>
      <pc:docMkLst>
        <pc:docMk/>
      </pc:docMkLst>
      <pc:sldChg chg="addSp modSp new">
        <pc:chgData name="saraths" userId="S::saraths@am.amrita.edu::244d0ad9-751b-45dc-a37d-eb545e66f5d8" providerId="AD" clId="Web-{3979952F-05A8-B205-D898-6BBA1FD07390}" dt="2023-10-25T04:42:43.517" v="108" actId="20577"/>
        <pc:sldMkLst>
          <pc:docMk/>
          <pc:sldMk cId="1147962448" sldId="280"/>
        </pc:sldMkLst>
        <pc:spChg chg="mod">
          <ac:chgData name="saraths" userId="S::saraths@am.amrita.edu::244d0ad9-751b-45dc-a37d-eb545e66f5d8" providerId="AD" clId="Web-{3979952F-05A8-B205-D898-6BBA1FD07390}" dt="2023-10-25T04:42:29.579" v="106" actId="20577"/>
          <ac:spMkLst>
            <pc:docMk/>
            <pc:sldMk cId="1147962448" sldId="280"/>
            <ac:spMk id="2" creationId="{849D6FD7-3AC5-BF67-FDAB-833BA754240C}"/>
          </ac:spMkLst>
        </pc:spChg>
        <pc:spChg chg="mod">
          <ac:chgData name="saraths" userId="S::saraths@am.amrita.edu::244d0ad9-751b-45dc-a37d-eb545e66f5d8" providerId="AD" clId="Web-{3979952F-05A8-B205-D898-6BBA1FD07390}" dt="2023-10-25T04:42:43.517" v="108" actId="20577"/>
          <ac:spMkLst>
            <pc:docMk/>
            <pc:sldMk cId="1147962448" sldId="280"/>
            <ac:spMk id="3" creationId="{BE912D59-9957-DB13-C9A3-72F646377DAA}"/>
          </ac:spMkLst>
        </pc:spChg>
        <pc:picChg chg="add mod">
          <ac:chgData name="saraths" userId="S::saraths@am.amrita.edu::244d0ad9-751b-45dc-a37d-eb545e66f5d8" providerId="AD" clId="Web-{3979952F-05A8-B205-D898-6BBA1FD07390}" dt="2023-10-25T04:42:21.329" v="102" actId="14100"/>
          <ac:picMkLst>
            <pc:docMk/>
            <pc:sldMk cId="1147962448" sldId="280"/>
            <ac:picMk id="4" creationId="{D75FFFF5-3DCE-FC0D-2A38-37B72EC0D620}"/>
          </ac:picMkLst>
        </pc:picChg>
      </pc:sldChg>
      <pc:sldChg chg="modSp new ord">
        <pc:chgData name="saraths" userId="S::saraths@am.amrita.edu::244d0ad9-751b-45dc-a37d-eb545e66f5d8" providerId="AD" clId="Web-{3979952F-05A8-B205-D898-6BBA1FD07390}" dt="2023-10-25T04:44:21.284" v="138" actId="20577"/>
        <pc:sldMkLst>
          <pc:docMk/>
          <pc:sldMk cId="3433021040" sldId="281"/>
        </pc:sldMkLst>
        <pc:spChg chg="mod">
          <ac:chgData name="saraths" userId="S::saraths@am.amrita.edu::244d0ad9-751b-45dc-a37d-eb545e66f5d8" providerId="AD" clId="Web-{3979952F-05A8-B205-D898-6BBA1FD07390}" dt="2023-10-25T04:44:21.284" v="138" actId="20577"/>
          <ac:spMkLst>
            <pc:docMk/>
            <pc:sldMk cId="3433021040" sldId="281"/>
            <ac:spMk id="3" creationId="{39EE78FA-B813-767A-18EB-CD91A4A25A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694E-B974-4612-9708-0D134A9DB36E}" type="datetimeFigureOut"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69037-422E-4CE6-BC36-916621233C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Here's a brief explanation of RMSE:</a:t>
            </a:r>
          </a:p>
          <a:p>
            <a:r>
              <a:rPr lang="en-US"/>
              <a:t>Calculate the error for each data point: For each data point, find the difference between the predicted value and the actual (observed) value.</a:t>
            </a:r>
          </a:p>
          <a:p>
            <a:r>
              <a:rPr lang="en-US" dirty="0"/>
              <a:t>Square the errors: To account for both overestimation and underestimation, square each of the individual errors.</a:t>
            </a:r>
            <a:endParaRPr lang="en-US" dirty="0">
              <a:cs typeface="Calibri"/>
            </a:endParaRPr>
          </a:p>
          <a:p>
            <a:r>
              <a:rPr lang="en-US" dirty="0"/>
              <a:t>Calculate the mean of the squared errors: Find the average of the squared errors.</a:t>
            </a:r>
            <a:endParaRPr lang="en-US" dirty="0">
              <a:cs typeface="Calibri"/>
            </a:endParaRPr>
          </a:p>
          <a:p>
            <a:r>
              <a:rPr lang="en-US" dirty="0"/>
              <a:t>Take the square root of the mean: Finally, to bring the error metric back to the original scale, take the square root of the average squared error.</a:t>
            </a:r>
            <a:endParaRPr lang="en-US" dirty="0">
              <a:cs typeface="Calibri"/>
            </a:endParaRPr>
          </a:p>
          <a:p>
            <a:r>
              <a:rPr lang="en-US" dirty="0"/>
              <a:t>The RMSE provides a measure of the "typical" or "root" error between the predicted and actual values. It tells you how far, on average, your predictions are from the actual values. A smaller RMSE indicates that the predictions are closer to the actual values and, therefore, a more accurate model.</a:t>
            </a:r>
            <a:endParaRPr lang="en-US" dirty="0">
              <a:cs typeface="Calibri"/>
            </a:endParaRPr>
          </a:p>
          <a:p>
            <a:r>
              <a:rPr lang="en-US" dirty="0"/>
              <a:t>RMSE is commonly used in various fields, including machine learning, statistics, and engineering, to assess the performance of regression models and to compare the accuracy of different models or techniques.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69037-422E-4CE6-BC36-916621233C2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0109" y="2488768"/>
            <a:ext cx="535178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02870"/>
            <a:ext cx="646366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447" y="1821307"/>
            <a:ext cx="11081105" cy="471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complete-guide-to-machine-learning-evaluation-metrics-615c2864d916" TargetMode="External"/><Relationship Id="rId2" Type="http://schemas.openxmlformats.org/officeDocument/2006/relationships/hyperlink" Target="https://www.analyticsvidhya.com/blog/2020/06/auc-roc-curve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52910061/implementing-roc-curves-for-k-nn-machine-learning-algorithm-using-python-and-sc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50" dirty="0"/>
              <a:t> </a:t>
            </a:r>
            <a:r>
              <a:rPr spc="-3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2369" y="3637610"/>
            <a:ext cx="6287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Evaluation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Metrics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Prediction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Alternate</a:t>
            </a:r>
            <a:r>
              <a:rPr spc="-130" dirty="0"/>
              <a:t> </a:t>
            </a:r>
            <a:r>
              <a:rPr spc="-40" dirty="0"/>
              <a:t>Accuracy</a:t>
            </a:r>
            <a:r>
              <a:rPr spc="-135" dirty="0"/>
              <a:t> </a:t>
            </a:r>
            <a:r>
              <a:rPr spc="-4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9464" y="1220876"/>
            <a:ext cx="530606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“C</a:t>
            </a:r>
            <a:r>
              <a:rPr sz="2775" spc="-7" baseline="-21021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”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class,</a:t>
            </a:r>
            <a:endParaRPr sz="2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5" dirty="0">
                <a:latin typeface="Calibri"/>
                <a:cs typeface="Calibri"/>
              </a:rPr>
              <a:t>Sensitivity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(also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called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“recall)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7464" y="2407411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464" y="2202637"/>
            <a:ext cx="5173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37995" algn="l"/>
              </a:tabLst>
            </a:pP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actual</a:t>
            </a:r>
            <a:r>
              <a:rPr sz="2800" spc="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2D050"/>
                </a:solidFill>
                <a:latin typeface="Calibri"/>
                <a:cs typeface="Calibri"/>
              </a:rPr>
              <a:t>C	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correctly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classified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8264" y="2800604"/>
            <a:ext cx="172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-7" baseline="13888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b="1" spc="-22" baseline="13888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85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1850"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4200" b="1" spc="-7" baseline="13888" dirty="0">
                <a:latin typeface="Calibri"/>
                <a:cs typeface="Calibri"/>
              </a:rPr>
              <a:t>/</a:t>
            </a:r>
            <a:r>
              <a:rPr sz="4200" b="1" spc="-22" baseline="13888" dirty="0">
                <a:latin typeface="Calibri"/>
                <a:cs typeface="Calibri"/>
              </a:rPr>
              <a:t> </a:t>
            </a:r>
            <a:r>
              <a:rPr sz="4200" b="1" baseline="13888" dirty="0">
                <a:latin typeface="Calibri"/>
                <a:cs typeface="Calibri"/>
              </a:rPr>
              <a:t>(</a:t>
            </a:r>
            <a:r>
              <a:rPr sz="4200" b="1" baseline="13888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4200" b="1" spc="-22" baseline="13888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850" b="1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24490" y="2917952"/>
            <a:ext cx="38100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5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85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4138" y="2713736"/>
            <a:ext cx="1021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2800" b="1" spc="-5" dirty="0">
                <a:latin typeface="Calibri"/>
                <a:cs typeface="Calibri"/>
              </a:rPr>
              <a:t>+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864" y="3608578"/>
            <a:ext cx="53917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Ability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classifier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important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correctly.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4864" y="5014086"/>
            <a:ext cx="48704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True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Positive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Rate</a:t>
            </a:r>
            <a:r>
              <a:rPr sz="2800" spc="-2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TPR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TP/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FN)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86555" y="3307092"/>
            <a:ext cx="2520950" cy="2860675"/>
            <a:chOff x="3686555" y="3307092"/>
            <a:chExt cx="2520950" cy="2860675"/>
          </a:xfrm>
        </p:grpSpPr>
        <p:sp>
          <p:nvSpPr>
            <p:cNvPr id="12" name="object 12"/>
            <p:cNvSpPr/>
            <p:nvPr/>
          </p:nvSpPr>
          <p:spPr>
            <a:xfrm>
              <a:off x="3686555" y="3739895"/>
              <a:ext cx="2520950" cy="2428240"/>
            </a:xfrm>
            <a:custGeom>
              <a:avLst/>
              <a:gdLst/>
              <a:ahLst/>
              <a:cxnLst/>
              <a:rect l="l" t="t" r="r" b="b"/>
              <a:pathLst>
                <a:path w="2520950" h="2428240">
                  <a:moveTo>
                    <a:pt x="2520696" y="0"/>
                  </a:moveTo>
                  <a:lnTo>
                    <a:pt x="0" y="0"/>
                  </a:lnTo>
                  <a:lnTo>
                    <a:pt x="0" y="2427731"/>
                  </a:lnTo>
                  <a:lnTo>
                    <a:pt x="2520696" y="2427731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1355" y="5641848"/>
              <a:ext cx="2070353" cy="5112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3307092"/>
              <a:ext cx="1994154" cy="5112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132583" y="673063"/>
            <a:ext cx="3209925" cy="644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solidFill>
                  <a:srgbClr val="6FAC46"/>
                </a:solidFill>
                <a:latin typeface="Calibri"/>
                <a:cs typeface="Calibri"/>
              </a:rPr>
              <a:t>Actual</a:t>
            </a:r>
            <a:r>
              <a:rPr sz="1800" b="1" spc="-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  <a:tabLst>
                <a:tab pos="2884805" algn="l"/>
              </a:tabLst>
            </a:pP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18518" dirty="0">
                <a:solidFill>
                  <a:srgbClr val="6FAC46"/>
                </a:solidFill>
                <a:latin typeface="Calibri"/>
                <a:cs typeface="Calibri"/>
              </a:rPr>
              <a:t>1	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AC4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68" y="3356305"/>
            <a:ext cx="930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Predicted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374" y="241566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374" y="4640071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6652" y="3307092"/>
            <a:ext cx="1948434" cy="5112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696" y="5690615"/>
            <a:ext cx="2116074" cy="511289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158239" y="1373124"/>
          <a:ext cx="5043170" cy="479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17500" marR="309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34010" marR="3270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7879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25120" marR="3187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18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16865" marR="3086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Alternate</a:t>
            </a:r>
            <a:r>
              <a:rPr spc="-130" dirty="0"/>
              <a:t> </a:t>
            </a:r>
            <a:r>
              <a:rPr spc="-40" dirty="0"/>
              <a:t>Accuracy</a:t>
            </a:r>
            <a:r>
              <a:rPr spc="-135" dirty="0"/>
              <a:t> </a:t>
            </a:r>
            <a:r>
              <a:rPr spc="-4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2700" y="1216126"/>
            <a:ext cx="4562475" cy="12331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“C</a:t>
            </a:r>
            <a:r>
              <a:rPr sz="2550" baseline="-21241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”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important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class,</a:t>
            </a:r>
            <a:endParaRPr sz="2600">
              <a:latin typeface="Calibri"/>
              <a:cs typeface="Calibri"/>
            </a:endParaRPr>
          </a:p>
          <a:p>
            <a:pPr marL="266700" marR="304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b="1" dirty="0">
                <a:latin typeface="Calibri"/>
                <a:cs typeface="Calibri"/>
              </a:rPr>
              <a:t>Specificity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%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2D050"/>
                </a:solidFill>
                <a:latin typeface="Calibri"/>
                <a:cs typeface="Calibri"/>
              </a:rPr>
              <a:t>actual</a:t>
            </a:r>
            <a:r>
              <a:rPr sz="26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92D050"/>
                </a:solidFill>
                <a:latin typeface="Calibri"/>
                <a:cs typeface="Calibri"/>
              </a:rPr>
              <a:t>C</a:t>
            </a:r>
            <a:r>
              <a:rPr sz="2550" spc="15" baseline="-21241" dirty="0">
                <a:solidFill>
                  <a:srgbClr val="92D050"/>
                </a:solidFill>
                <a:latin typeface="Calibri"/>
                <a:cs typeface="Calibri"/>
              </a:rPr>
              <a:t>2</a:t>
            </a:r>
            <a:r>
              <a:rPr sz="2550" spc="270" baseline="-2124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correctly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classified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100" y="2551302"/>
            <a:ext cx="16071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b="1" baseline="13888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3900" b="1" spc="-15" baseline="13888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92D050"/>
                </a:solidFill>
                <a:latin typeface="Calibri"/>
                <a:cs typeface="Calibri"/>
              </a:rPr>
              <a:t>2,</a:t>
            </a:r>
            <a:r>
              <a:rPr sz="170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92D050"/>
                </a:solidFill>
                <a:latin typeface="Calibri"/>
                <a:cs typeface="Calibri"/>
              </a:rPr>
              <a:t>2</a:t>
            </a:r>
            <a:r>
              <a:rPr sz="1700"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900" b="1" baseline="13888" dirty="0">
                <a:latin typeface="Calibri"/>
                <a:cs typeface="Calibri"/>
              </a:rPr>
              <a:t>/</a:t>
            </a:r>
            <a:r>
              <a:rPr sz="3900" b="1" spc="-44" baseline="13888" dirty="0">
                <a:latin typeface="Calibri"/>
                <a:cs typeface="Calibri"/>
              </a:rPr>
              <a:t> </a:t>
            </a:r>
            <a:r>
              <a:rPr sz="3900" b="1" baseline="13888" dirty="0">
                <a:latin typeface="Calibri"/>
                <a:cs typeface="Calibri"/>
              </a:rPr>
              <a:t>(</a:t>
            </a:r>
            <a:r>
              <a:rPr sz="3900" b="1" baseline="1388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900" b="1" spc="-15" baseline="138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FF0000"/>
                </a:solidFill>
                <a:latin typeface="Calibri"/>
                <a:cs typeface="Calibri"/>
              </a:rPr>
              <a:t>2,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24161" y="2662554"/>
            <a:ext cx="3536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" dirty="0">
                <a:solidFill>
                  <a:srgbClr val="92D050"/>
                </a:solidFill>
                <a:latin typeface="Calibri"/>
                <a:cs typeface="Calibri"/>
              </a:rPr>
              <a:t>2,</a:t>
            </a:r>
            <a:r>
              <a:rPr sz="1700" b="1" spc="-8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92D050"/>
                </a:solidFill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1909" y="2470531"/>
            <a:ext cx="948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2485" algn="l"/>
              </a:tabLst>
            </a:pPr>
            <a:r>
              <a:rPr sz="2600" b="1" dirty="0">
                <a:latin typeface="Calibri"/>
                <a:cs typeface="Calibri"/>
              </a:rPr>
              <a:t>+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92D050"/>
                </a:solidFill>
                <a:latin typeface="Calibri"/>
                <a:cs typeface="Calibri"/>
              </a:rPr>
              <a:t>n	</a:t>
            </a:r>
            <a:r>
              <a:rPr sz="2600" b="1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700" y="3261740"/>
            <a:ext cx="5285740" cy="7397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66700" marR="304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Ability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classifier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10" dirty="0">
                <a:latin typeface="Calibri"/>
                <a:cs typeface="Calibri"/>
              </a:rPr>
              <a:t> members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(C</a:t>
            </a:r>
            <a:r>
              <a:rPr sz="2550" spc="7" baseline="-21241" dirty="0">
                <a:latin typeface="Calibri"/>
                <a:cs typeface="Calibri"/>
              </a:rPr>
              <a:t>2</a:t>
            </a:r>
            <a:r>
              <a:rPr sz="2600" spc="5" dirty="0">
                <a:latin typeface="Calibri"/>
                <a:cs typeface="Calibri"/>
              </a:rPr>
              <a:t>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correctly.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8100" y="4466082"/>
            <a:ext cx="5458460" cy="7397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Also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referred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True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Negative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Rate, </a:t>
            </a:r>
            <a:r>
              <a:rPr sz="2600" b="1" spc="-57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TNR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TN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(FP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alibri"/>
                <a:cs typeface="Calibri"/>
              </a:rPr>
              <a:t>TN)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8100" y="5643246"/>
            <a:ext cx="5342890" cy="94106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5" dirty="0">
                <a:latin typeface="Calibri"/>
                <a:cs typeface="Calibri"/>
              </a:rPr>
              <a:t>False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Positive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Rate</a:t>
            </a:r>
            <a:r>
              <a:rPr sz="2600" b="1" dirty="0">
                <a:latin typeface="Calibri"/>
                <a:cs typeface="Calibri"/>
              </a:rPr>
              <a:t> (</a:t>
            </a:r>
            <a:r>
              <a:rPr sz="2400" b="1" dirty="0">
                <a:latin typeface="Calibri"/>
                <a:cs typeface="Calibri"/>
              </a:rPr>
              <a:t>FPR</a:t>
            </a:r>
            <a:r>
              <a:rPr sz="2600" b="1" dirty="0">
                <a:latin typeface="Calibri"/>
                <a:cs typeface="Calibri"/>
              </a:rPr>
              <a:t>)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1-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Specificity</a:t>
            </a:r>
            <a:endParaRPr sz="2200">
              <a:latin typeface="Calibri"/>
              <a:cs typeface="Calibri"/>
            </a:endParaRPr>
          </a:p>
          <a:p>
            <a:pPr marR="285750" algn="ctr">
              <a:lnSpc>
                <a:spcPct val="100000"/>
              </a:lnSpc>
              <a:spcBef>
                <a:spcPts val="260"/>
              </a:spcBef>
            </a:pPr>
            <a:r>
              <a:rPr sz="3000" spc="-5" dirty="0">
                <a:latin typeface="Calibri"/>
                <a:cs typeface="Calibri"/>
              </a:rPr>
              <a:t>FPR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/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(FP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TN)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58239" y="1373124"/>
          <a:ext cx="5043170" cy="479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17500" marR="309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34010" marR="3270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7879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25120" marR="3187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18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16865" marR="3086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132583" y="673063"/>
            <a:ext cx="3209925" cy="644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solidFill>
                  <a:srgbClr val="6FAC46"/>
                </a:solidFill>
                <a:latin typeface="Calibri"/>
                <a:cs typeface="Calibri"/>
              </a:rPr>
              <a:t>Actual</a:t>
            </a:r>
            <a:r>
              <a:rPr sz="1800" b="1" spc="-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  <a:tabLst>
                <a:tab pos="2884805" algn="l"/>
              </a:tabLst>
            </a:pP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18518" dirty="0">
                <a:solidFill>
                  <a:srgbClr val="6FAC46"/>
                </a:solidFill>
                <a:latin typeface="Calibri"/>
                <a:cs typeface="Calibri"/>
              </a:rPr>
              <a:t>1	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AC4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8" y="3356305"/>
            <a:ext cx="930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Predicted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374" y="241566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374" y="4640071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Alternate</a:t>
            </a:r>
            <a:r>
              <a:rPr spc="-130" dirty="0"/>
              <a:t> </a:t>
            </a:r>
            <a:r>
              <a:rPr spc="-40" dirty="0"/>
              <a:t>Accuracy</a:t>
            </a:r>
            <a:r>
              <a:rPr spc="-135" dirty="0"/>
              <a:t> </a:t>
            </a:r>
            <a:r>
              <a:rPr spc="-4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4295" y="767842"/>
            <a:ext cx="3323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“C</a:t>
            </a:r>
            <a:r>
              <a:rPr sz="2175" baseline="-21072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”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 </a:t>
            </a:r>
            <a:r>
              <a:rPr sz="2200" spc="-5" dirty="0">
                <a:latin typeface="Calibri"/>
                <a:cs typeface="Calibri"/>
              </a:rPr>
              <a:t>class,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0556" y="1290574"/>
            <a:ext cx="12001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9695" y="1129029"/>
            <a:ext cx="4418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  <a:tab pos="3510279" algn="l"/>
              </a:tabLst>
            </a:pPr>
            <a:r>
              <a:rPr sz="2200" b="1" spc="-10" dirty="0">
                <a:latin typeface="Calibri"/>
                <a:cs typeface="Calibri"/>
              </a:rPr>
              <a:t>Precision</a:t>
            </a:r>
            <a:r>
              <a:rPr sz="2200" spc="-10" dirty="0">
                <a:latin typeface="Calibri"/>
                <a:cs typeface="Calibri"/>
              </a:rPr>
              <a:t>=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%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predicted</a:t>
            </a:r>
            <a:r>
              <a:rPr sz="22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C	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2894" y="1269036"/>
            <a:ext cx="2925445" cy="11791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200" spc="-5" dirty="0">
                <a:latin typeface="Calibri"/>
                <a:cs typeface="Calibri"/>
              </a:rPr>
              <a:t>actually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175" baseline="-21072" dirty="0">
                <a:latin typeface="Calibri"/>
                <a:cs typeface="Calibri"/>
              </a:rPr>
              <a:t>1</a:t>
            </a:r>
            <a:endParaRPr sz="2175" baseline="-21072">
              <a:latin typeface="Calibri"/>
              <a:cs typeface="Calibri"/>
            </a:endParaRPr>
          </a:p>
          <a:p>
            <a:pPr marL="723900">
              <a:lnSpc>
                <a:spcPts val="2480"/>
              </a:lnSpc>
              <a:spcBef>
                <a:spcPts val="745"/>
              </a:spcBef>
            </a:pPr>
            <a:r>
              <a:rPr sz="3300" b="1" spc="-7" baseline="13888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3300" b="1" spc="-15" baseline="13888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450" b="1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1450"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/</a:t>
            </a:r>
            <a:r>
              <a:rPr sz="3300" b="1" baseline="13888" dirty="0"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(</a:t>
            </a:r>
            <a:r>
              <a:rPr sz="3300" b="1" spc="-7" baseline="13888" dirty="0">
                <a:solidFill>
                  <a:srgbClr val="92D050"/>
                </a:solidFill>
                <a:latin typeface="Calibri"/>
                <a:cs typeface="Calibri"/>
              </a:rPr>
              <a:t>n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450" b="1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1450" b="1" spc="3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+</a:t>
            </a:r>
            <a:r>
              <a:rPr sz="3300" b="1" spc="15" baseline="13888" dirty="0">
                <a:latin typeface="Calibri"/>
                <a:cs typeface="Calibri"/>
              </a:rPr>
              <a:t> </a:t>
            </a:r>
            <a:r>
              <a:rPr sz="3300" b="1" spc="-7" baseline="1388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300" b="1" spc="-22" baseline="138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2,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00" b="1" baseline="13888" dirty="0">
                <a:latin typeface="Calibri"/>
                <a:cs typeface="Calibri"/>
              </a:rPr>
              <a:t>)</a:t>
            </a:r>
            <a:endParaRPr sz="3300" baseline="13888">
              <a:latin typeface="Calibri"/>
              <a:cs typeface="Calibri"/>
            </a:endParaRPr>
          </a:p>
          <a:p>
            <a:pPr marL="723900">
              <a:lnSpc>
                <a:spcPts val="2480"/>
              </a:lnSpc>
            </a:pPr>
            <a:r>
              <a:rPr sz="2200" spc="-5" dirty="0">
                <a:latin typeface="Calibri"/>
                <a:cs typeface="Calibri"/>
              </a:rPr>
              <a:t>TP</a:t>
            </a:r>
            <a:r>
              <a:rPr sz="2200" b="1" spc="-5" dirty="0">
                <a:latin typeface="Calibri"/>
                <a:cs typeface="Calibri"/>
              </a:rPr>
              <a:t>/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(TP</a:t>
            </a:r>
            <a:r>
              <a:rPr sz="2200" spc="-5" dirty="0">
                <a:latin typeface="Calibri"/>
                <a:cs typeface="Calibri"/>
              </a:rPr>
              <a:t> + </a:t>
            </a:r>
            <a:r>
              <a:rPr sz="2200" spc="-10" dirty="0">
                <a:latin typeface="Calibri"/>
                <a:cs typeface="Calibri"/>
              </a:rPr>
              <a:t>FP)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4295" y="2810382"/>
            <a:ext cx="544322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200" b="1" spc="-15" dirty="0">
                <a:latin typeface="Calibri"/>
                <a:cs typeface="Calibri"/>
              </a:rPr>
              <a:t>Recall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(also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called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“sensitivity”)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%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92D050"/>
                </a:solidFill>
                <a:latin typeface="Calibri"/>
                <a:cs typeface="Calibri"/>
              </a:rPr>
              <a:t>actual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ts val="2245"/>
              </a:lnSpc>
            </a:pPr>
            <a:r>
              <a:rPr sz="2200" dirty="0">
                <a:solidFill>
                  <a:srgbClr val="92D050"/>
                </a:solidFill>
                <a:latin typeface="Calibri"/>
                <a:cs typeface="Calibri"/>
              </a:rPr>
              <a:t>C</a:t>
            </a:r>
            <a:r>
              <a:rPr sz="2175" baseline="-21072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2175" spc="232" baseline="-21072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0" dirty="0">
                <a:latin typeface="Calibri"/>
                <a:cs typeface="Calibri"/>
              </a:rPr>
              <a:t> correctly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classified</a:t>
            </a:r>
            <a:endParaRPr sz="2200">
              <a:latin typeface="Calibri"/>
              <a:cs typeface="Calibri"/>
            </a:endParaRPr>
          </a:p>
          <a:p>
            <a:pPr marL="952500">
              <a:lnSpc>
                <a:spcPts val="2570"/>
              </a:lnSpc>
              <a:spcBef>
                <a:spcPts val="755"/>
              </a:spcBef>
            </a:pPr>
            <a:r>
              <a:rPr sz="3300" b="1" spc="-7" baseline="13888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sz="3300" b="1" spc="-15" baseline="13888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45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1450"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/</a:t>
            </a:r>
            <a:r>
              <a:rPr sz="3300" b="1" baseline="13888" dirty="0"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(</a:t>
            </a:r>
            <a:r>
              <a:rPr sz="3300" b="1" spc="-7" baseline="13888" dirty="0">
                <a:solidFill>
                  <a:srgbClr val="92D050"/>
                </a:solidFill>
                <a:latin typeface="Calibri"/>
                <a:cs typeface="Calibri"/>
              </a:rPr>
              <a:t>n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1,</a:t>
            </a:r>
            <a:r>
              <a:rPr sz="1450" b="1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92D050"/>
                </a:solidFill>
                <a:latin typeface="Calibri"/>
                <a:cs typeface="Calibri"/>
              </a:rPr>
              <a:t>1</a:t>
            </a:r>
            <a:r>
              <a:rPr sz="1450" b="1" spc="3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300" b="1" spc="-7" baseline="13888" dirty="0">
                <a:latin typeface="Calibri"/>
                <a:cs typeface="Calibri"/>
              </a:rPr>
              <a:t>+</a:t>
            </a:r>
            <a:r>
              <a:rPr sz="3300" b="1" spc="7" baseline="13888" dirty="0">
                <a:latin typeface="Calibri"/>
                <a:cs typeface="Calibri"/>
              </a:rPr>
              <a:t> </a:t>
            </a:r>
            <a:r>
              <a:rPr sz="3300" b="1" spc="-7" baseline="1388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300" b="1" spc="-22" baseline="138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00" b="1" baseline="13888" dirty="0">
                <a:latin typeface="Calibri"/>
                <a:cs typeface="Calibri"/>
              </a:rPr>
              <a:t>)</a:t>
            </a:r>
            <a:endParaRPr sz="3300" baseline="13888">
              <a:latin typeface="Calibri"/>
              <a:cs typeface="Calibri"/>
            </a:endParaRPr>
          </a:p>
          <a:p>
            <a:pPr marL="952500">
              <a:lnSpc>
                <a:spcPts val="2570"/>
              </a:lnSpc>
            </a:pPr>
            <a:r>
              <a:rPr sz="2200" spc="-45" dirty="0">
                <a:latin typeface="Calibri"/>
                <a:cs typeface="Calibri"/>
              </a:rPr>
              <a:t>TP/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(TP</a:t>
            </a:r>
            <a:r>
              <a:rPr sz="2200" spc="-5" dirty="0">
                <a:latin typeface="Calibri"/>
                <a:cs typeface="Calibri"/>
              </a:rPr>
              <a:t> + </a:t>
            </a:r>
            <a:r>
              <a:rPr sz="2200" spc="-10" dirty="0">
                <a:latin typeface="Calibri"/>
                <a:cs typeface="Calibri"/>
              </a:rPr>
              <a:t>FN)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9695" y="4527041"/>
            <a:ext cx="5572760" cy="179958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F-Measure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provides</a:t>
            </a:r>
            <a:r>
              <a:rPr sz="2200" spc="-5" dirty="0">
                <a:latin typeface="Calibri"/>
                <a:cs typeface="Calibri"/>
              </a:rPr>
              <a:t> a </a:t>
            </a:r>
            <a:r>
              <a:rPr sz="2200" spc="-25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precision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measure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captures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know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F-Score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F1-Score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000"/>
              </a:lnSpc>
            </a:pPr>
            <a:r>
              <a:rPr sz="1900" spc="-10" dirty="0">
                <a:latin typeface="Calibri"/>
                <a:cs typeface="Calibri"/>
              </a:rPr>
              <a:t>F1-Score=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(2*Precision*Recall)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/(Precision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+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Recall)</a:t>
            </a:r>
            <a:endParaRPr sz="1900">
              <a:latin typeface="Calibri"/>
              <a:cs typeface="Calibri"/>
            </a:endParaRPr>
          </a:p>
          <a:p>
            <a:pPr marL="698500" marR="179070" lvl="1" indent="-228600">
              <a:lnSpc>
                <a:spcPct val="70000"/>
              </a:lnSpc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Common </a:t>
            </a:r>
            <a:r>
              <a:rPr sz="1900" spc="-5" dirty="0">
                <a:latin typeface="Calibri"/>
                <a:cs typeface="Calibri"/>
              </a:rPr>
              <a:t>metric used on classification </a:t>
            </a:r>
            <a:r>
              <a:rPr sz="1900" spc="-15" dirty="0">
                <a:latin typeface="Calibri"/>
                <a:cs typeface="Calibri"/>
              </a:rPr>
              <a:t>problems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imbalanced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datasets.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58239" y="1373124"/>
          <a:ext cx="5043170" cy="479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17500" marR="309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334010" marR="32702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7879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25120" marR="3187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18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(FN)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16865" marR="3086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37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b="1" spc="-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(TN)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160267" y="708101"/>
            <a:ext cx="115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AC46"/>
                </a:solidFill>
                <a:latin typeface="Calibri"/>
                <a:cs typeface="Calibri"/>
              </a:rPr>
              <a:t>Actual</a:t>
            </a:r>
            <a:r>
              <a:rPr sz="1800" b="1" spc="-8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68" y="3356305"/>
            <a:ext cx="930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Predicted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74" y="241566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5283" y="1017778"/>
            <a:ext cx="318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935605" algn="l"/>
              </a:tabLst>
            </a:pP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18518" dirty="0">
                <a:solidFill>
                  <a:srgbClr val="6FAC46"/>
                </a:solidFill>
                <a:latin typeface="Calibri"/>
                <a:cs typeface="Calibri"/>
              </a:rPr>
              <a:t>1	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AC4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374" y="4640071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C146-8E85-74F5-5F56-C928EAEA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447" y="381000"/>
            <a:ext cx="11081105" cy="659071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dirty="0"/>
              <a:t>Example 1: Binary classification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We have 2 types of fruits apples and grapes and we want our machine learning model to identify or classify the given fruit as an apple or a grape.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Total no. of samples = 15, no. of apples = 8 and no. of grapes = 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We will represent apple as 1 and grape as 0 class.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Suppose,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b="1" dirty="0"/>
              <a:t>Actual = [1,1,1,1,1,1,1,1,0,0,0,0,0,0,0]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b="1" dirty="0"/>
              <a:t>Prediction = [1,0,0,0,1,1,1,1,0,0,0,0,0,1,1]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dirty="0"/>
              <a:t>Then,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b="1" dirty="0"/>
              <a:t>TP=5, FN=3, FP=2, TN=5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023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3819-4A0F-8637-507F-A939D813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447" y="228600"/>
            <a:ext cx="11081105" cy="5482719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dirty="0"/>
              <a:t>Example 2: Multi-class classification </a:t>
            </a:r>
            <a:r>
              <a:rPr lang="en-US" sz="2400" dirty="0"/>
              <a:t>– IRIS DATASET.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In the multi-class classification problem, we won’t get TP, TN, FP, FN values directly as in the binary classification problem. We need to calculate for each class.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The dataset has 3 flowers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as outputs or classes, </a:t>
            </a:r>
          </a:p>
          <a:p>
            <a:pPr marL="536575">
              <a:lnSpc>
                <a:spcPct val="150000"/>
              </a:lnSpc>
              <a:defRPr/>
            </a:pPr>
            <a:r>
              <a:rPr lang="en-US" sz="2400" dirty="0"/>
              <a:t>Versicolor</a:t>
            </a:r>
          </a:p>
          <a:p>
            <a:pPr marL="536575">
              <a:lnSpc>
                <a:spcPct val="150000"/>
              </a:lnSpc>
              <a:defRPr/>
            </a:pPr>
            <a:r>
              <a:rPr lang="en-US" sz="2400" dirty="0"/>
              <a:t>Virginica</a:t>
            </a:r>
          </a:p>
          <a:p>
            <a:pPr marL="536575">
              <a:lnSpc>
                <a:spcPct val="150000"/>
              </a:lnSpc>
              <a:defRPr/>
            </a:pPr>
            <a:r>
              <a:rPr lang="en-US" sz="2400" dirty="0" err="1"/>
              <a:t>Setosa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5" name="Picture 2" descr="3 class classification">
            <a:extLst>
              <a:ext uri="{FF2B5EF4-FFF2-40B4-BE49-F238E27FC236}">
                <a16:creationId xmlns:a16="http://schemas.microsoft.com/office/drawing/2014/main" id="{72D0C551-05B8-5D1B-5CE5-94A672AA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49942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66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C50C2-6AE2-E5E5-CE98-8CA93CC6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25" y="838200"/>
            <a:ext cx="11080750" cy="603671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Let us calculate the TP, TN, FP, FN values for the class </a:t>
            </a:r>
            <a:r>
              <a:rPr lang="en-US" sz="2400" b="1" dirty="0" err="1"/>
              <a:t>Setosa</a:t>
            </a:r>
            <a:endParaRPr lang="en-US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TP</a:t>
            </a:r>
            <a:r>
              <a:rPr lang="en-US" sz="2400" dirty="0"/>
              <a:t>: The actual value and predicted value should be the same. So concerning </a:t>
            </a:r>
            <a:r>
              <a:rPr lang="en-US" sz="2400" dirty="0" err="1"/>
              <a:t>Setosa</a:t>
            </a:r>
            <a:r>
              <a:rPr lang="en-US" sz="2400" dirty="0"/>
              <a:t> class, the value of cell 1 is the TP value.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FN</a:t>
            </a:r>
            <a:r>
              <a:rPr lang="en-US" sz="2400" dirty="0"/>
              <a:t>: The sum of values of corresponding rows except the TP value.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FN = (cell 2 + cell3) = (0 + 0) = 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FP : </a:t>
            </a:r>
            <a:r>
              <a:rPr lang="en-US" sz="2400" dirty="0"/>
              <a:t>The sum of values of corresponding column except the TP value.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FP = (cell 4 + cell 7) = (0 + 0) = 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TN: </a:t>
            </a:r>
            <a:r>
              <a:rPr lang="en-US" sz="2400" dirty="0"/>
              <a:t>The sum of values of all columns and row except the values of that class that we are calculating the values for.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TN = (cell 5 + cell 6 + cell 8 + cell 9) = 17 + 1 +0 + 11 = 29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869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8D7D-5DBA-6830-57B1-978CF7A3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447" y="533400"/>
            <a:ext cx="11081105" cy="659071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Now, let us calculate the TP, TN, FP, FN values for the class </a:t>
            </a:r>
            <a:r>
              <a:rPr lang="en-IN" sz="2400" b="1" dirty="0"/>
              <a:t>Versicolor</a:t>
            </a:r>
            <a:endParaRPr lang="en-US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TP</a:t>
            </a:r>
            <a:r>
              <a:rPr lang="en-US" sz="2400" dirty="0"/>
              <a:t>: The actual value and predicted value should be the same. So 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dirty="0"/>
              <a:t>TP = 17 (cell 5)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FN</a:t>
            </a:r>
            <a:r>
              <a:rPr lang="en-US" sz="2400" dirty="0"/>
              <a:t>: The sum of values of corresponding rows except the TP value.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IN" sz="2400" dirty="0"/>
              <a:t>FN = </a:t>
            </a:r>
            <a:r>
              <a:rPr lang="en-US" sz="2400" dirty="0"/>
              <a:t>(cell 4 + cell 6) = </a:t>
            </a:r>
            <a:r>
              <a:rPr lang="en-IN" sz="2400" dirty="0"/>
              <a:t>0 + 1 = 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FP: </a:t>
            </a:r>
            <a:r>
              <a:rPr lang="en-US" sz="2400" dirty="0"/>
              <a:t>The sum of values of corresponding column except the TP value.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FP = (cell 2 + cell 8) = </a:t>
            </a:r>
            <a:r>
              <a:rPr lang="en-IN" sz="2400" dirty="0"/>
              <a:t>0 + 0 = 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TN: </a:t>
            </a:r>
            <a:r>
              <a:rPr lang="en-US" sz="2400" dirty="0"/>
              <a:t>The sum of values of all columns and row except the values of that class that we are calculating the values for.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TN = (cell 1 + cell 3 + cell 7 + cell 9) = 1</a:t>
            </a:r>
            <a:r>
              <a:rPr lang="en-IN" sz="2400" dirty="0"/>
              <a:t>6 + 0 + 0 + 11 = 27</a:t>
            </a:r>
            <a:endParaRPr lang="en-US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73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A0F3-30B5-85A1-603C-A48218D4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11081105" cy="659071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Similarly we can calculate the TP, TN, FP, FN values for the class </a:t>
            </a:r>
            <a:r>
              <a:rPr lang="en-IN" sz="2400" b="1" dirty="0"/>
              <a:t>Virginica</a:t>
            </a:r>
            <a:endParaRPr lang="en-US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TP</a:t>
            </a:r>
            <a:r>
              <a:rPr lang="en-US" sz="2400" dirty="0"/>
              <a:t>: The actual value and predicted value should be the same. So 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2400" dirty="0"/>
              <a:t>TP = 11 (cell 9)</a:t>
            </a:r>
            <a:endParaRPr lang="en-US" sz="24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FN</a:t>
            </a:r>
            <a:r>
              <a:rPr lang="en-US" sz="2400" dirty="0"/>
              <a:t>: The sum of values of corresponding rows except the TP value.</a:t>
            </a:r>
          </a:p>
          <a:p>
            <a:pPr marL="4476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 FN = (cell 7 + cell 8) = (0 + 0) = 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FP: </a:t>
            </a:r>
            <a:r>
              <a:rPr lang="en-US" sz="2400" dirty="0"/>
              <a:t>The sum of values of corresponding column except the TP value.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FP = (cell 3 + cell 6) = (0 + 1) = 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/>
              <a:t>TN: </a:t>
            </a:r>
            <a:r>
              <a:rPr lang="en-US" sz="2400" dirty="0"/>
              <a:t>The sum of values of all columns and row except the values of that class that we are calculating the values for.</a:t>
            </a:r>
          </a:p>
          <a:p>
            <a:pPr marL="536575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/>
              <a:t>TN = (cell 1 + cell 2 + cell 4 + cell 5) = 16 + 0 +0 + 17 = 33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87EE86-6237-6441-E6FE-FD002A34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291973"/>
            <a:ext cx="734377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/>
            <a:r>
              <a:rPr lang="en-IN" altLang="en-US"/>
              <a:t>Accuracy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6B35CE-112A-DDC9-F3A2-96EC354AE3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28650" y="1752473"/>
            <a:ext cx="7886700" cy="4351338"/>
          </a:xfrm>
          <a:prstGeom prst="rect">
            <a:avLst/>
          </a:prstGeom>
          <a:blipFill>
            <a:blip r:embed="rId2"/>
            <a:stretch>
              <a:fillRect l="-773" t="-140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IN">
                <a:noFill/>
              </a:rPr>
              <a:t> </a:t>
            </a:r>
            <a:endParaRPr lang="en-IN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283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344C4D-6D80-8E52-4F78-0FFAB29E80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55625" y="1820863"/>
            <a:ext cx="11080750" cy="4716462"/>
          </a:xfrm>
          <a:blipFill>
            <a:blip r:embed="rId2"/>
            <a:stretch>
              <a:fillRect l="-773" t="-1401" b="-840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pic>
        <p:nvPicPr>
          <p:cNvPr id="2" name="Picture 1" descr="A black line with text&#10;&#10;Description automatically generated">
            <a:extLst>
              <a:ext uri="{FF2B5EF4-FFF2-40B4-BE49-F238E27FC236}">
                <a16:creationId xmlns:a16="http://schemas.microsoft.com/office/drawing/2014/main" id="{12558DEE-1753-1FF4-BE7F-37D8C19E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52" y="182473"/>
            <a:ext cx="4910667" cy="13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02870"/>
            <a:ext cx="211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274050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Evaluation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Metrics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Prediction(Regression)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Evaluation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Metrics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Classification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Asymmetrical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(mis)classification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Alternate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EEA2F1-F55A-73BF-8A2E-5BE61FDCE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43775" cy="1325563"/>
          </a:xfrm>
        </p:spPr>
        <p:txBody>
          <a:bodyPr/>
          <a:lstStyle/>
          <a:p>
            <a:r>
              <a:rPr lang="en-IN" altLang="en-US" dirty="0"/>
              <a:t>Performance evaluation</a:t>
            </a:r>
          </a:p>
        </p:txBody>
      </p:sp>
      <p:pic>
        <p:nvPicPr>
          <p:cNvPr id="5" name="Picture 2" descr="confusion matrix with TN, TP, FN, FP">
            <a:extLst>
              <a:ext uri="{FF2B5EF4-FFF2-40B4-BE49-F238E27FC236}">
                <a16:creationId xmlns:a16="http://schemas.microsoft.com/office/drawing/2014/main" id="{1A01E421-6ABC-157A-11FE-D6B17C39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3124200"/>
            <a:ext cx="609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FDBA2A7-3A71-9DEA-31E9-7B4D9DF31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62" y="865187"/>
            <a:ext cx="4159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B2BE511-E2F9-4D16-BB8D-0C94E8532C0D}" type="slidenum">
              <a:rPr lang="en-US" altLang="en-US" sz="11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1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7B9AC-54C6-955A-1BF4-D3939CFCB712}"/>
              </a:ext>
            </a:extLst>
          </p:cNvPr>
          <p:cNvSpPr txBox="1"/>
          <p:nvPr/>
        </p:nvSpPr>
        <p:spPr>
          <a:xfrm>
            <a:off x="609600" y="1524000"/>
            <a:ext cx="108204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2400" dirty="0">
                <a:latin typeface="+mj-lt"/>
              </a:rPr>
              <a:t>Evaluate the performance of a binary classifier from the below confusion matrix using Accuracy, Precision, Recall, Specificity and F1 Score.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7989AB-FDAC-6C36-7E54-0F24C893A471}"/>
              </a:ext>
            </a:extLst>
          </p:cNvPr>
          <p:cNvSpPr/>
          <p:nvPr/>
        </p:nvSpPr>
        <p:spPr>
          <a:xfrm>
            <a:off x="8513704" y="2380074"/>
            <a:ext cx="3499554" cy="2107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68444-A426-2D36-0138-64BE16B2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602" y="2466975"/>
            <a:ext cx="2813167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174E5A-C07E-8C05-9064-23EBD9199655}"/>
              </a:ext>
            </a:extLst>
          </p:cNvPr>
          <p:cNvSpPr txBox="1">
            <a:spLocks noChangeArrowheads="1"/>
          </p:cNvSpPr>
          <p:nvPr/>
        </p:nvSpPr>
        <p:spPr>
          <a:xfrm>
            <a:off x="1171575" y="365125"/>
            <a:ext cx="7343775" cy="1325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IN" altLang="en-US" kern="0"/>
              <a:t>Performance evaluation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ACCE6B-ADEA-2F68-625E-C68074EE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7625"/>
            <a:ext cx="4159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C73BF20-83C3-442B-ADB3-C8FA1C075790}" type="slidenum">
              <a:rPr lang="en-US" altLang="en-US" sz="1100" smtClean="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1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5333B-9B40-4578-20F4-70F3FDB381A4}"/>
              </a:ext>
            </a:extLst>
          </p:cNvPr>
          <p:cNvSpPr txBox="1"/>
          <p:nvPr/>
        </p:nvSpPr>
        <p:spPr>
          <a:xfrm>
            <a:off x="684212" y="1905000"/>
            <a:ext cx="10879137" cy="70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dirty="0">
                <a:latin typeface="+mj-lt"/>
              </a:rPr>
              <a:t>Evaluate the performance of a multiclass classifier from the below confusion matrix using Accuracy, Precision, Recall, Specificity and F1 Score.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3DDAC38-C1C4-E7EF-7DA8-40F6DD50211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11182350" cy="114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en-IN" sz="2000" kern="0" dirty="0"/>
              <a:t> 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endParaRPr lang="en-IN" sz="2000" kern="0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21F19992-E34F-194E-F9EE-0AD53E61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33713"/>
            <a:ext cx="540067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0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5817-96B1-90AA-C2FC-0805F8D97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447" y="1821307"/>
            <a:ext cx="11081105" cy="2158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Suppose 10,000 patients get tested for cancer; out of them, 8,200 are healthy and 1,800 are sick. For the sick people, a test was positive for 1,020 and negative for 780. For the healthy people, the same test was positive for 280 and negative for 7,920. Construct a confusion matrix for the data. Compute the precision, recall and F1 score.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0987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6FD7-3AC5-BF67-FDAB-833BA754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2D59-9957-DB13-C9A3-72F64637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985" y="950548"/>
            <a:ext cx="11081105" cy="360098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Here's how you can construct the confusion matrix based on the given data: - </a:t>
            </a:r>
          </a:p>
          <a:p>
            <a:pPr lvl="1"/>
            <a:r>
              <a:rPr lang="en-US" dirty="0">
                <a:ea typeface="+mn-lt"/>
                <a:cs typeface="+mn-lt"/>
              </a:rPr>
              <a:t>True Positive (TP): The number of sick people correctly identified as sick. 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False Positive (FP): The number of healthy people incorrectly identified as sick.</a:t>
            </a:r>
          </a:p>
          <a:p>
            <a:pPr lvl="1"/>
            <a:r>
              <a:rPr lang="en-US" dirty="0">
                <a:ea typeface="+mn-lt"/>
                <a:cs typeface="+mn-lt"/>
              </a:rPr>
              <a:t>True Negative (TN): The number of healthy people correctly identified as healthy.</a:t>
            </a:r>
          </a:p>
          <a:p>
            <a:pPr lvl="1"/>
            <a:r>
              <a:rPr lang="en-US" dirty="0">
                <a:ea typeface="+mn-lt"/>
                <a:cs typeface="+mn-lt"/>
              </a:rPr>
              <a:t>False Negative (FN): The number of sick people incorrectly identified as healthy.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From the given data: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TP = 1,020 (sick people correctly identified as sick) 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FP = 280 (healthy people incorrectly identified as sick)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TN = 7,920 (healthy people correctly identified as healthy)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FN = 780 (sick people incorrectly identified as healthy)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Now, let's construct the confusion matrix: 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black background with white text and red and blue letters&#10;&#10;Description automatically generated">
            <a:extLst>
              <a:ext uri="{FF2B5EF4-FFF2-40B4-BE49-F238E27FC236}">
                <a16:creationId xmlns:a16="http://schemas.microsoft.com/office/drawing/2014/main" id="{D75FFFF5-3DCE-FC0D-2A38-37B72EC0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28" y="4107390"/>
            <a:ext cx="6741112" cy="15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6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9160-CB20-E62F-791D-32D9802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78FA-B813-767A-18EB-CD91A4A2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595" y="1012270"/>
            <a:ext cx="11081105" cy="470898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cs typeface="Calibri"/>
              </a:rPr>
              <a:t>Now, you can calculate precision, recall, and F1 score: </a:t>
            </a:r>
          </a:p>
          <a:p>
            <a:r>
              <a:rPr lang="en-US" dirty="0">
                <a:cs typeface="Calibri"/>
              </a:rPr>
              <a:t>1. Precision (also called Positive Predictive Value): </a:t>
            </a:r>
          </a:p>
          <a:p>
            <a:pPr lvl="1"/>
            <a:r>
              <a:rPr lang="en-US" dirty="0">
                <a:cs typeface="Calibri"/>
              </a:rPr>
              <a:t>Precision = TP / (TP + FP) </a:t>
            </a:r>
          </a:p>
          <a:p>
            <a:pPr lvl="1"/>
            <a:r>
              <a:rPr lang="en-US" dirty="0">
                <a:cs typeface="Calibri"/>
              </a:rPr>
              <a:t>Precision = 1,020 / (1,020 + 280) </a:t>
            </a:r>
          </a:p>
          <a:p>
            <a:pPr lvl="1"/>
            <a:r>
              <a:rPr lang="en-US" dirty="0">
                <a:cs typeface="Calibri"/>
              </a:rPr>
              <a:t>Precision = 1,020 / 1,300 </a:t>
            </a:r>
          </a:p>
          <a:p>
            <a:pPr lvl="1"/>
            <a:r>
              <a:rPr lang="en-US" dirty="0">
                <a:cs typeface="Calibri"/>
              </a:rPr>
              <a:t>Precision = 0.7846 </a:t>
            </a:r>
          </a:p>
          <a:p>
            <a:r>
              <a:rPr lang="en-US" dirty="0">
                <a:cs typeface="Calibri"/>
              </a:rPr>
              <a:t>2.Recall (also called Sensitivity or True Positive Rate): </a:t>
            </a:r>
          </a:p>
          <a:p>
            <a:pPr lvl="1"/>
            <a:r>
              <a:rPr lang="en-US" dirty="0">
                <a:cs typeface="Calibri"/>
              </a:rPr>
              <a:t>Recall = TP / (TP + FN) </a:t>
            </a:r>
          </a:p>
          <a:p>
            <a:pPr lvl="1"/>
            <a:r>
              <a:rPr lang="en-US" dirty="0">
                <a:cs typeface="Calibri"/>
              </a:rPr>
              <a:t>Recall = 1,020 / (1,020 + 780)</a:t>
            </a:r>
          </a:p>
          <a:p>
            <a:pPr lvl="1"/>
            <a:r>
              <a:rPr lang="en-US" dirty="0">
                <a:cs typeface="Calibri"/>
              </a:rPr>
              <a:t>Recall = 1,020 / 1,800 </a:t>
            </a:r>
          </a:p>
          <a:p>
            <a:pPr lvl="1"/>
            <a:r>
              <a:rPr lang="en-US" dirty="0">
                <a:cs typeface="Calibri"/>
              </a:rPr>
              <a:t>Recall = 0.5667 </a:t>
            </a:r>
          </a:p>
          <a:p>
            <a:r>
              <a:rPr lang="en-US" dirty="0">
                <a:cs typeface="Calibri"/>
              </a:rPr>
              <a:t>3. F1 Score: F1 Score is the harmonic mean of precision and recall. </a:t>
            </a:r>
          </a:p>
          <a:p>
            <a:pPr lvl="1"/>
            <a:r>
              <a:rPr lang="en-US" dirty="0">
                <a:cs typeface="Calibri"/>
              </a:rPr>
              <a:t>F1 Score = 2 * (Precision * Recall) / (Precision + Recall) </a:t>
            </a:r>
          </a:p>
          <a:p>
            <a:pPr lvl="1"/>
            <a:r>
              <a:rPr lang="en-US" dirty="0">
                <a:cs typeface="Calibri"/>
              </a:rPr>
              <a:t>F1 Score = 2 * (0.7846 * 0.5667) / (0.7846 + 0.5667) </a:t>
            </a:r>
          </a:p>
          <a:p>
            <a:pPr lvl="1"/>
            <a:r>
              <a:rPr lang="en-US" dirty="0">
                <a:cs typeface="Calibri"/>
              </a:rPr>
              <a:t>F1 Score ≈ 0.6617 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So, the precision is approximately 0.7846, the recall is approximately 0.5667, and the F1 score is approximately 0.6617.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02870"/>
            <a:ext cx="2127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</a:t>
            </a:r>
            <a:r>
              <a:rPr spc="-45" dirty="0"/>
              <a:t>u</a:t>
            </a:r>
            <a:r>
              <a:rPr spc="-65" dirty="0"/>
              <a:t>mm</a:t>
            </a:r>
            <a:r>
              <a:rPr spc="-45" dirty="0"/>
              <a:t>a</a:t>
            </a:r>
            <a:r>
              <a:rPr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39" y="718565"/>
            <a:ext cx="10849610" cy="5497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Evaluation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metrics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important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comparing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across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ML </a:t>
            </a:r>
            <a:r>
              <a:rPr sz="2600" spc="-5" dirty="0">
                <a:latin typeface="Calibri"/>
                <a:cs typeface="Calibri"/>
              </a:rPr>
              <a:t>models,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choosing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configuration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Metrics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validation/test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Preferred </a:t>
            </a:r>
            <a:r>
              <a:rPr sz="2600" spc="-5" dirty="0">
                <a:latin typeface="Calibri"/>
                <a:cs typeface="Calibri"/>
              </a:rPr>
              <a:t>metrics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regression(prediction)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RMSE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Confusion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Matrix </a:t>
            </a:r>
            <a:r>
              <a:rPr sz="2600" spc="-15" dirty="0">
                <a:latin typeface="Calibri"/>
                <a:cs typeface="Calibri"/>
              </a:rPr>
              <a:t>forms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evaluation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classification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scenarios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Asymmetric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Costs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Mis-classification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beyond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6995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Metrics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evaluation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Classification </a:t>
            </a:r>
            <a:r>
              <a:rPr sz="2600" spc="-15" dirty="0">
                <a:latin typeface="Calibri"/>
                <a:cs typeface="Calibri"/>
              </a:rPr>
              <a:t>generated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Confusion Matrix: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Sensitivity,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Specificity,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Precision,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Recall,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F1 </a:t>
            </a:r>
            <a:r>
              <a:rPr sz="2600" spc="-10" dirty="0">
                <a:latin typeface="Calibri"/>
                <a:cs typeface="Calibri"/>
              </a:rPr>
              <a:t>Score,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870"/>
            <a:ext cx="2491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</a:t>
            </a:r>
            <a:r>
              <a:rPr spc="-55" dirty="0"/>
              <a:t>e</a:t>
            </a:r>
            <a:r>
              <a:rPr spc="-130" dirty="0"/>
              <a:t>f</a:t>
            </a:r>
            <a:r>
              <a:rPr spc="-5" dirty="0"/>
              <a:t>e</a:t>
            </a:r>
            <a:r>
              <a:rPr spc="-60" dirty="0"/>
              <a:t>r</a:t>
            </a:r>
            <a:r>
              <a:rPr spc="-5"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21258"/>
            <a:ext cx="10425430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https://www.analyticsvidhya.com/blog/2019/08/11-important-model-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evaluation-error-metrics/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460375" indent="-228600">
              <a:lnSpc>
                <a:spcPts val="302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https://medium.com/analytics-vidhya/complete-guide-to-machine-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learning-evaluation-metrics-615c2864d916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https://python-data-science.readthedocs.io/en/latest/evaluation.html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870"/>
            <a:ext cx="8293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Why</a:t>
            </a:r>
            <a:r>
              <a:rPr spc="-90" dirty="0"/>
              <a:t> </a:t>
            </a:r>
            <a:r>
              <a:rPr spc="-20" dirty="0"/>
              <a:t>do</a:t>
            </a:r>
            <a:r>
              <a:rPr spc="-90" dirty="0"/>
              <a:t> </a:t>
            </a:r>
            <a:r>
              <a:rPr spc="-50" dirty="0"/>
              <a:t>we</a:t>
            </a:r>
            <a:r>
              <a:rPr spc="-75" dirty="0"/>
              <a:t> </a:t>
            </a:r>
            <a:r>
              <a:rPr spc="-30" dirty="0"/>
              <a:t>need</a:t>
            </a:r>
            <a:r>
              <a:rPr spc="-105" dirty="0"/>
              <a:t> </a:t>
            </a:r>
            <a:r>
              <a:rPr spc="-35" dirty="0"/>
              <a:t>to</a:t>
            </a:r>
            <a:r>
              <a:rPr spc="-65" dirty="0"/>
              <a:t> </a:t>
            </a:r>
            <a:r>
              <a:rPr spc="-50" dirty="0"/>
              <a:t>evaluate</a:t>
            </a:r>
            <a:r>
              <a:rPr spc="-100" dirty="0"/>
              <a:t> </a:t>
            </a:r>
            <a:r>
              <a:rPr spc="-35" dirty="0"/>
              <a:t>models?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599295" cy="428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Multiple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classification/prediction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890269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Wide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and/or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hyperparameter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settings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possible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Hence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model’s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validation/test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avoid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interpretations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</a:t>
            </a:r>
            <a:r>
              <a:rPr sz="2800" dirty="0">
                <a:latin typeface="Calibri"/>
                <a:cs typeface="Calibri"/>
              </a:rPr>
              <a:t> 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1378"/>
            <a:ext cx="815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Evaluating</a:t>
            </a:r>
            <a:r>
              <a:rPr spc="-110" dirty="0"/>
              <a:t> </a:t>
            </a:r>
            <a:r>
              <a:rPr spc="-45" dirty="0"/>
              <a:t>performance</a:t>
            </a:r>
            <a:r>
              <a:rPr spc="-110" dirty="0"/>
              <a:t> </a:t>
            </a:r>
            <a:r>
              <a:rPr spc="-10" dirty="0"/>
              <a:t>in</a:t>
            </a:r>
            <a:r>
              <a:rPr spc="-95" dirty="0"/>
              <a:t> </a:t>
            </a:r>
            <a:r>
              <a:rPr spc="-4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85" y="1008125"/>
            <a:ext cx="4501515" cy="4564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such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scenarios,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evaluate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new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10" dirty="0">
                <a:latin typeface="Calibri"/>
                <a:cs typeface="Calibri"/>
              </a:rPr>
              <a:t> well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fits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(goodness-of-fit)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0665" marR="47625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actual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y 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lang="en-IN" sz="2800" spc="20" dirty="0">
                <a:latin typeface="Calibri"/>
                <a:cs typeface="Calibri"/>
              </a:rPr>
              <a:t>y'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‘error’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485" y="5489854"/>
            <a:ext cx="317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9160" algn="l"/>
              </a:tabLst>
            </a:pPr>
            <a:r>
              <a:rPr sz="2800" spc="-5" dirty="0">
                <a:latin typeface="Calibri"/>
                <a:cs typeface="Calibri"/>
              </a:rPr>
              <a:t>e</a:t>
            </a:r>
            <a:r>
              <a:rPr lang="en-IN" sz="2800" spc="204" dirty="0">
                <a:latin typeface="Calibri"/>
                <a:cs typeface="Calibri"/>
              </a:rPr>
              <a:t> </a:t>
            </a:r>
            <a:r>
              <a:rPr lang="en-IN"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𝑦	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lang="en-IN" sz="2800" spc="-70" dirty="0">
                <a:latin typeface="Calibri"/>
                <a:cs typeface="Calibri"/>
              </a:rPr>
              <a:t>y'</a:t>
            </a:r>
            <a:endParaRPr sz="2800" dirty="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68868" y="5348223"/>
            <a:ext cx="2948940" cy="1310005"/>
            <a:chOff x="8468868" y="5348223"/>
            <a:chExt cx="2948940" cy="1310005"/>
          </a:xfrm>
        </p:grpSpPr>
        <p:sp>
          <p:nvSpPr>
            <p:cNvPr id="7" name="object 7"/>
            <p:cNvSpPr/>
            <p:nvPr/>
          </p:nvSpPr>
          <p:spPr>
            <a:xfrm>
              <a:off x="8468868" y="5348223"/>
              <a:ext cx="2948940" cy="1310005"/>
            </a:xfrm>
            <a:custGeom>
              <a:avLst/>
              <a:gdLst/>
              <a:ahLst/>
              <a:cxnLst/>
              <a:rect l="l" t="t" r="r" b="b"/>
              <a:pathLst>
                <a:path w="2948940" h="1310004">
                  <a:moveTo>
                    <a:pt x="2948558" y="0"/>
                  </a:moveTo>
                  <a:lnTo>
                    <a:pt x="0" y="0"/>
                  </a:lnTo>
                  <a:lnTo>
                    <a:pt x="0" y="1309878"/>
                  </a:lnTo>
                  <a:lnTo>
                    <a:pt x="2948558" y="1309878"/>
                  </a:lnTo>
                  <a:lnTo>
                    <a:pt x="2948558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66453" y="5442203"/>
              <a:ext cx="958215" cy="1019175"/>
            </a:xfrm>
            <a:custGeom>
              <a:avLst/>
              <a:gdLst/>
              <a:ahLst/>
              <a:cxnLst/>
              <a:rect l="l" t="t" r="r" b="b"/>
              <a:pathLst>
                <a:path w="958215" h="1019175">
                  <a:moveTo>
                    <a:pt x="179958" y="0"/>
                  </a:moveTo>
                  <a:lnTo>
                    <a:pt x="146050" y="0"/>
                  </a:lnTo>
                  <a:lnTo>
                    <a:pt x="97154" y="975385"/>
                  </a:lnTo>
                  <a:lnTo>
                    <a:pt x="40640" y="870800"/>
                  </a:lnTo>
                  <a:lnTo>
                    <a:pt x="0" y="892009"/>
                  </a:lnTo>
                  <a:lnTo>
                    <a:pt x="4064" y="900150"/>
                  </a:lnTo>
                  <a:lnTo>
                    <a:pt x="26035" y="888657"/>
                  </a:lnTo>
                  <a:lnTo>
                    <a:pt x="96520" y="1018921"/>
                  </a:lnTo>
                  <a:lnTo>
                    <a:pt x="106933" y="1018921"/>
                  </a:lnTo>
                  <a:lnTo>
                    <a:pt x="157606" y="14859"/>
                  </a:lnTo>
                  <a:lnTo>
                    <a:pt x="171323" y="14859"/>
                  </a:lnTo>
                  <a:lnTo>
                    <a:pt x="171323" y="15748"/>
                  </a:lnTo>
                  <a:lnTo>
                    <a:pt x="957706" y="15748"/>
                  </a:lnTo>
                  <a:lnTo>
                    <a:pt x="957706" y="508"/>
                  </a:lnTo>
                  <a:lnTo>
                    <a:pt x="179958" y="508"/>
                  </a:lnTo>
                  <a:lnTo>
                    <a:pt x="179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7648"/>
              </p:ext>
            </p:extLst>
          </p:nvPr>
        </p:nvGraphicFramePr>
        <p:xfrm>
          <a:off x="4949571" y="1005966"/>
          <a:ext cx="6461124" cy="5645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12">
                <a:tc>
                  <a:txBody>
                    <a:bodyPr/>
                    <a:lstStyle/>
                    <a:p>
                      <a:pPr marL="10756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Measure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Formula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9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155"/>
                        </a:lnSpc>
                      </a:pPr>
                      <a:r>
                        <a:rPr sz="1300" spc="110" dirty="0">
                          <a:latin typeface="Cambria Math"/>
                          <a:cs typeface="Cambria Math"/>
                        </a:rPr>
                        <a:t>𝑛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L="1131570">
                        <a:lnSpc>
                          <a:spcPts val="139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</a:p>
                    <a:p>
                      <a:pPr marL="1127125">
                        <a:lnSpc>
                          <a:spcPts val="1764"/>
                        </a:lnSpc>
                      </a:pPr>
                      <a:r>
                        <a:rPr sz="2700" baseline="-37037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lang="en-IN" sz="2700" spc="-97" baseline="-37037" dirty="0">
                          <a:latin typeface="Cambria Math"/>
                          <a:cs typeface="Cambria Math"/>
                        </a:rPr>
                        <a:t> </a:t>
                      </a:r>
                      <a:r>
                        <a:rPr lang="en-IN"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l-GR" sz="1800" spc="-55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</a:p>
                    <a:p>
                      <a:pPr marR="3365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00" spc="30" dirty="0">
                          <a:latin typeface="Cambria Math"/>
                          <a:cs typeface="Cambria Math"/>
                        </a:rPr>
                        <a:t>i=1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9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Absolute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Error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(MAE)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ctr">
                        <a:lnSpc>
                          <a:spcPts val="1155"/>
                        </a:lnSpc>
                      </a:pPr>
                      <a:r>
                        <a:rPr lang="en-US" sz="1300" spc="110" dirty="0">
                          <a:latin typeface="Cambria Math"/>
                          <a:cs typeface="Cambria Math"/>
                        </a:rPr>
                        <a:t>        </a:t>
                      </a:r>
                      <a:r>
                        <a:rPr sz="1300" spc="110" dirty="0">
                          <a:latin typeface="Cambria Math"/>
                          <a:cs typeface="Cambria Math"/>
                        </a:rPr>
                        <a:t>𝑛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R="656590" algn="ctr">
                        <a:lnSpc>
                          <a:spcPts val="139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endParaRPr lang="si-LK" sz="1800" dirty="0">
                        <a:latin typeface="Cambria Math"/>
                        <a:cs typeface="Cambria Math"/>
                      </a:endParaRPr>
                    </a:p>
                    <a:p>
                      <a:pPr marL="88900" algn="ctr">
                        <a:lnSpc>
                          <a:spcPts val="1285"/>
                        </a:lnSpc>
                      </a:pPr>
                      <a:r>
                        <a:rPr lang="si-LK" sz="1800" spc="130" dirty="0">
                          <a:latin typeface="Cambria Math"/>
                          <a:cs typeface="Cambria Math"/>
                        </a:rPr>
                        <a:t>          </a:t>
                      </a:r>
                      <a:r>
                        <a:rPr lang="si-LK" sz="1800" spc="-5" dirty="0">
                          <a:latin typeface="Cambria Math"/>
                          <a:cs typeface="Cambria Math"/>
                        </a:rPr>
                        <a:t>Σ   𝑒</a:t>
                      </a:r>
                      <a:r>
                        <a:rPr lang="si-LK" sz="1950" spc="-7" baseline="-14957" dirty="0">
                          <a:latin typeface="Cambria Math"/>
                          <a:cs typeface="Cambria Math"/>
                        </a:rPr>
                        <a:t>𝑖</a:t>
                      </a:r>
                      <a:endParaRPr lang="si-LK" sz="1950" baseline="-14957" dirty="0">
                        <a:latin typeface="Cambria Math"/>
                        <a:cs typeface="Cambria Math"/>
                      </a:endParaRPr>
                    </a:p>
                    <a:p>
                      <a:pPr marR="661035" algn="ctr">
                        <a:lnSpc>
                          <a:spcPts val="139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𝑛</a:t>
                      </a:r>
                    </a:p>
                    <a:p>
                      <a:pPr marR="140335" algn="ctr">
                        <a:lnSpc>
                          <a:spcPts val="1275"/>
                        </a:lnSpc>
                      </a:pPr>
                      <a:r>
                        <a:rPr lang="en-US" sz="1300" spc="30" dirty="0">
                          <a:latin typeface="Cambria Math"/>
                          <a:cs typeface="Cambria Math"/>
                        </a:rPr>
                        <a:t>               </a:t>
                      </a:r>
                      <a:r>
                        <a:rPr sz="1300" spc="30" dirty="0" err="1"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300" spc="30" dirty="0">
                          <a:latin typeface="Cambria Math"/>
                          <a:cs typeface="Cambria Math"/>
                        </a:rPr>
                        <a:t>=1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05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Percentage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Error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(MPE)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390525" algn="ctr">
                        <a:lnSpc>
                          <a:spcPts val="1060"/>
                        </a:lnSpc>
                        <a:spcBef>
                          <a:spcPts val="155"/>
                        </a:spcBef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R="703580" algn="r">
                        <a:lnSpc>
                          <a:spcPts val="1055"/>
                        </a:lnSpc>
                        <a:tabLst>
                          <a:tab pos="699135" algn="l"/>
                          <a:tab pos="117157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 x	</a:t>
                      </a:r>
                      <a:r>
                        <a:rPr sz="2700" spc="262" baseline="1543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950" spc="262" baseline="32051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R="661035" algn="r">
                        <a:lnSpc>
                          <a:spcPts val="960"/>
                        </a:lnSpc>
                        <a:tabLst>
                          <a:tab pos="310515" algn="l"/>
                          <a:tab pos="728345" algn="l"/>
                          <a:tab pos="1016635" algn="l"/>
                        </a:tabLst>
                      </a:pPr>
                      <a:r>
                        <a:rPr sz="1950" spc="165" baseline="-19230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300" spc="30" dirty="0">
                          <a:latin typeface="Cambria Math"/>
                          <a:cs typeface="Cambria Math"/>
                        </a:rPr>
                        <a:t>i=1	</a:t>
                      </a:r>
                      <a:r>
                        <a:rPr sz="1950" spc="75" baseline="4273" dirty="0">
                          <a:latin typeface="Cambria Math"/>
                          <a:cs typeface="Cambria Math"/>
                        </a:rPr>
                        <a:t>𝑖	</a:t>
                      </a:r>
                      <a:r>
                        <a:rPr lang="en-US" sz="1200">
                          <a:latin typeface="Cambria Math"/>
                          <a:cs typeface="Cambria Math"/>
                        </a:rPr>
                        <a:t>I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Absolute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Percentage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ctr">
                        <a:lnSpc>
                          <a:spcPts val="1060"/>
                        </a:lnSpc>
                        <a:spcBef>
                          <a:spcPts val="160"/>
                        </a:spcBef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R="708025" algn="r">
                        <a:lnSpc>
                          <a:spcPts val="1055"/>
                        </a:lnSpc>
                        <a:tabLst>
                          <a:tab pos="699135" algn="l"/>
                          <a:tab pos="120523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 x	</a:t>
                      </a:r>
                      <a:r>
                        <a:rPr sz="2700" spc="262" baseline="1543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950" spc="262" baseline="32051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/𝑦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R="665480" algn="r">
                        <a:lnSpc>
                          <a:spcPts val="960"/>
                        </a:lnSpc>
                        <a:tabLst>
                          <a:tab pos="310515" algn="l"/>
                          <a:tab pos="762000" algn="l"/>
                          <a:tab pos="1077595" algn="l"/>
                        </a:tabLst>
                      </a:pPr>
                      <a:r>
                        <a:rPr sz="1950" spc="165" baseline="-19230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300" spc="30" dirty="0">
                          <a:latin typeface="Cambria Math"/>
                          <a:cs typeface="Cambria Math"/>
                        </a:rPr>
                        <a:t>i=1	</a:t>
                      </a:r>
                      <a:r>
                        <a:rPr sz="1950" spc="75" baseline="4273" dirty="0">
                          <a:latin typeface="Cambria Math"/>
                          <a:cs typeface="Cambria Math"/>
                        </a:rPr>
                        <a:t>𝑖	</a:t>
                      </a:r>
                      <a:r>
                        <a:rPr sz="1200" dirty="0">
                          <a:latin typeface="Cambria Math"/>
                          <a:cs typeface="Cambria Math"/>
                        </a:rPr>
                        <a:t>i</a:t>
                      </a:r>
                      <a:endParaRPr sz="1200">
                        <a:latin typeface="Cambria Math"/>
                        <a:cs typeface="Cambria Math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43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Squared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Errors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(SSE)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ts val="1160"/>
                        </a:lnSpc>
                      </a:pPr>
                      <a:r>
                        <a:rPr sz="1300" spc="110" dirty="0">
                          <a:latin typeface="Cambria Math"/>
                          <a:cs typeface="Cambria Math"/>
                        </a:rPr>
                        <a:t>𝑛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L="1087755">
                        <a:lnSpc>
                          <a:spcPts val="139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</a:p>
                    <a:p>
                      <a:pPr marL="1256665">
                        <a:lnSpc>
                          <a:spcPts val="869"/>
                        </a:lnSpc>
                      </a:pPr>
                      <a:r>
                        <a:rPr lang="el-GR" sz="1800" spc="-110" dirty="0">
                          <a:latin typeface="Cambria Math"/>
                          <a:cs typeface="Cambria Math"/>
                        </a:rPr>
                        <a:t> </a:t>
                      </a:r>
                      <a:r>
                        <a:rPr lang="el-GR" sz="1800" spc="-5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baseline="25462" dirty="0">
                          <a:latin typeface="Cambria Math"/>
                          <a:cs typeface="Cambria Math"/>
                        </a:rPr>
                        <a:t>2</a:t>
                      </a:r>
                    </a:p>
                    <a:p>
                      <a:pPr marL="1082675">
                        <a:lnSpc>
                          <a:spcPts val="1265"/>
                        </a:lnSpc>
                        <a:tabLst>
                          <a:tab pos="1793239" algn="l"/>
                        </a:tabLst>
                      </a:pPr>
                      <a:r>
                        <a:rPr sz="2700" baseline="-26234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300" spc="50" dirty="0">
                          <a:latin typeface="Cambria Math"/>
                          <a:cs typeface="Cambria Math"/>
                        </a:rPr>
                        <a:t>𝑖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L="12719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25" dirty="0">
                          <a:latin typeface="Cambria Math"/>
                          <a:cs typeface="Cambria Math"/>
                        </a:rPr>
                        <a:t>i=1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98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Squared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Error (RMSE)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40005" algn="ctr">
                        <a:lnSpc>
                          <a:spcPts val="1190"/>
                        </a:lnSpc>
                      </a:pPr>
                      <a:r>
                        <a:rPr sz="1300" spc="110" dirty="0">
                          <a:latin typeface="Cambria Math"/>
                          <a:cs typeface="Cambria Math"/>
                        </a:rPr>
                        <a:t>𝑛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L="1174750">
                        <a:lnSpc>
                          <a:spcPts val="1395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</a:p>
                    <a:p>
                      <a:pPr marL="1343660">
                        <a:lnSpc>
                          <a:spcPts val="869"/>
                        </a:lnSpc>
                      </a:pPr>
                      <a:r>
                        <a:rPr lang="el-GR" sz="1800" spc="-100" dirty="0">
                          <a:latin typeface="Cambria Math"/>
                          <a:cs typeface="Cambria Math"/>
                        </a:rPr>
                        <a:t> </a:t>
                      </a:r>
                      <a:r>
                        <a:rPr lang="el-GR" sz="1800" spc="-10" dirty="0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1800" baseline="25462" dirty="0">
                          <a:latin typeface="Cambria Math"/>
                          <a:cs typeface="Cambria Math"/>
                        </a:rPr>
                        <a:t>2</a:t>
                      </a:r>
                    </a:p>
                    <a:p>
                      <a:pPr marL="1169670">
                        <a:lnSpc>
                          <a:spcPts val="1265"/>
                        </a:lnSpc>
                        <a:tabLst>
                          <a:tab pos="1881505" algn="l"/>
                        </a:tabLst>
                      </a:pPr>
                      <a:r>
                        <a:rPr sz="2700" baseline="-26234" dirty="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sz="1300" spc="50" dirty="0">
                          <a:latin typeface="Cambria Math"/>
                          <a:cs typeface="Cambria Math"/>
                        </a:rPr>
                        <a:t>𝑖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  <a:p>
                      <a:pPr marL="135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30" dirty="0">
                          <a:latin typeface="Cambria Math"/>
                          <a:cs typeface="Cambria Math"/>
                        </a:rPr>
                        <a:t>i=1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595104" y="1854073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 flipV="1">
            <a:off x="9801958" y="2711085"/>
            <a:ext cx="293866" cy="59101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54380" y="2665261"/>
            <a:ext cx="17780" cy="207645"/>
          </a:xfrm>
          <a:custGeom>
            <a:avLst/>
            <a:gdLst/>
            <a:ahLst/>
            <a:cxnLst/>
            <a:rect l="l" t="t" r="r" b="b"/>
            <a:pathLst>
              <a:path w="17779" h="207644">
                <a:moveTo>
                  <a:pt x="17272" y="0"/>
                </a:moveTo>
                <a:lnTo>
                  <a:pt x="0" y="0"/>
                </a:lnTo>
                <a:lnTo>
                  <a:pt x="0" y="207644"/>
                </a:lnTo>
                <a:lnTo>
                  <a:pt x="17272" y="20764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85309" y="2665262"/>
            <a:ext cx="17780" cy="207645"/>
          </a:xfrm>
          <a:custGeom>
            <a:avLst/>
            <a:gdLst/>
            <a:ahLst/>
            <a:cxnLst/>
            <a:rect l="l" t="t" r="r" b="b"/>
            <a:pathLst>
              <a:path w="17779" h="207644">
                <a:moveTo>
                  <a:pt x="17272" y="0"/>
                </a:moveTo>
                <a:lnTo>
                  <a:pt x="0" y="0"/>
                </a:lnTo>
                <a:lnTo>
                  <a:pt x="0" y="207644"/>
                </a:lnTo>
                <a:lnTo>
                  <a:pt x="17272" y="207644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8194" y="3559175"/>
            <a:ext cx="111760" cy="15240"/>
          </a:xfrm>
          <a:custGeom>
            <a:avLst/>
            <a:gdLst/>
            <a:ahLst/>
            <a:cxnLst/>
            <a:rect l="l" t="t" r="r" b="b"/>
            <a:pathLst>
              <a:path w="111759" h="15239">
                <a:moveTo>
                  <a:pt x="111251" y="0"/>
                </a:moveTo>
                <a:lnTo>
                  <a:pt x="0" y="0"/>
                </a:lnTo>
                <a:lnTo>
                  <a:pt x="0" y="15239"/>
                </a:lnTo>
                <a:lnTo>
                  <a:pt x="111251" y="15239"/>
                </a:lnTo>
                <a:lnTo>
                  <a:pt x="11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22663" y="4102227"/>
            <a:ext cx="111760" cy="15240"/>
          </a:xfrm>
          <a:custGeom>
            <a:avLst/>
            <a:gdLst/>
            <a:ahLst/>
            <a:cxnLst/>
            <a:rect l="l" t="t" r="r" b="b"/>
            <a:pathLst>
              <a:path w="111759" h="15239">
                <a:moveTo>
                  <a:pt x="111251" y="0"/>
                </a:moveTo>
                <a:lnTo>
                  <a:pt x="0" y="0"/>
                </a:lnTo>
                <a:lnTo>
                  <a:pt x="0" y="15240"/>
                </a:lnTo>
                <a:lnTo>
                  <a:pt x="111251" y="15240"/>
                </a:lnTo>
                <a:lnTo>
                  <a:pt x="11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0361" y="400646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2" y="0"/>
                </a:moveTo>
                <a:lnTo>
                  <a:pt x="0" y="0"/>
                </a:lnTo>
                <a:lnTo>
                  <a:pt x="0" y="207771"/>
                </a:lnTo>
                <a:lnTo>
                  <a:pt x="17272" y="207771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33914" y="400646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271" y="0"/>
                </a:moveTo>
                <a:lnTo>
                  <a:pt x="0" y="0"/>
                </a:lnTo>
                <a:lnTo>
                  <a:pt x="0" y="207771"/>
                </a:lnTo>
                <a:lnTo>
                  <a:pt x="17271" y="207771"/>
                </a:lnTo>
                <a:lnTo>
                  <a:pt x="1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50907" y="4828032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39"/>
                </a:lnTo>
                <a:lnTo>
                  <a:pt x="135635" y="15239"/>
                </a:lnTo>
                <a:lnTo>
                  <a:pt x="135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37776" y="5959297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635" y="0"/>
                </a:moveTo>
                <a:lnTo>
                  <a:pt x="0" y="0"/>
                </a:lnTo>
                <a:lnTo>
                  <a:pt x="0" y="15240"/>
                </a:lnTo>
                <a:lnTo>
                  <a:pt x="135635" y="15240"/>
                </a:lnTo>
                <a:lnTo>
                  <a:pt x="135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447" y="244551"/>
            <a:ext cx="9213850" cy="1110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Evaluating</a:t>
            </a:r>
            <a:r>
              <a:rPr spc="-95" dirty="0"/>
              <a:t> </a:t>
            </a:r>
            <a:r>
              <a:rPr spc="-45" dirty="0"/>
              <a:t>performance</a:t>
            </a:r>
            <a:r>
              <a:rPr spc="-105" dirty="0"/>
              <a:t> </a:t>
            </a:r>
            <a:r>
              <a:rPr spc="-10" dirty="0"/>
              <a:t>in</a:t>
            </a:r>
            <a:r>
              <a:rPr spc="-80" dirty="0"/>
              <a:t> </a:t>
            </a:r>
            <a:r>
              <a:rPr spc="-35" dirty="0"/>
              <a:t>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5" dirty="0">
                <a:latin typeface="Calibri"/>
                <a:cs typeface="Calibri"/>
              </a:rPr>
              <a:t>Most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Classification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classify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2-step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447" y="1821307"/>
            <a:ext cx="10871200" cy="4716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record,</a:t>
            </a:r>
            <a:endParaRPr sz="2600">
              <a:latin typeface="Calibri"/>
              <a:cs typeface="Calibri"/>
            </a:endParaRPr>
          </a:p>
          <a:p>
            <a:pPr marL="675640" indent="-342900">
              <a:lnSpc>
                <a:spcPts val="2620"/>
              </a:lnSpc>
              <a:buAutoNum type="arabicPeriod"/>
              <a:tabLst>
                <a:tab pos="675005" algn="l"/>
                <a:tab pos="675640" algn="l"/>
              </a:tabLst>
            </a:pPr>
            <a:r>
              <a:rPr sz="2200" spc="-10" dirty="0">
                <a:latin typeface="Calibri"/>
                <a:cs typeface="Calibri"/>
              </a:rPr>
              <a:t>Compute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probability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of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belonging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class ‘1’</a:t>
            </a:r>
            <a:endParaRPr sz="2200">
              <a:latin typeface="Calibri"/>
              <a:cs typeface="Calibri"/>
            </a:endParaRPr>
          </a:p>
          <a:p>
            <a:pPr marL="675640" indent="-342900">
              <a:lnSpc>
                <a:spcPts val="2630"/>
              </a:lnSpc>
              <a:buAutoNum type="arabicPeriod"/>
              <a:tabLst>
                <a:tab pos="675005" algn="l"/>
                <a:tab pos="675640" algn="l"/>
              </a:tabLst>
            </a:pPr>
            <a:r>
              <a:rPr sz="2200" spc="-5" dirty="0">
                <a:latin typeface="Calibri"/>
                <a:cs typeface="Calibri"/>
              </a:rPr>
              <a:t>Compare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cutoff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accordingly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7283450" algn="l"/>
              </a:tabLst>
            </a:pPr>
            <a:r>
              <a:rPr sz="2600" spc="-10" dirty="0">
                <a:latin typeface="Calibri"/>
                <a:cs typeface="Calibri"/>
              </a:rPr>
              <a:t>(Default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cutoff value</a:t>
            </a:r>
            <a:r>
              <a:rPr sz="2600" dirty="0">
                <a:latin typeface="Calibri"/>
                <a:cs typeface="Calibri"/>
              </a:rPr>
              <a:t> is 0.50,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&gt;=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0.50,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classify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“1”,	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&lt;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0.50,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classify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“0”)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different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cutoff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accordingly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classification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dirty="0">
                <a:latin typeface="Calibri"/>
                <a:cs typeface="Calibri"/>
              </a:rPr>
              <a:t>= classifying a </a:t>
            </a:r>
            <a:r>
              <a:rPr sz="2600" spc="-15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belonging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one class when it actually </a:t>
            </a:r>
            <a:r>
              <a:rPr sz="2600" spc="-5" dirty="0">
                <a:latin typeface="Calibri"/>
                <a:cs typeface="Calibri"/>
              </a:rPr>
              <a:t>belongs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774700" indent="-228600">
              <a:lnSpc>
                <a:spcPts val="25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10" dirty="0">
                <a:latin typeface="Calibri"/>
                <a:cs typeface="Calibri"/>
              </a:rPr>
              <a:t>percent </a:t>
            </a:r>
            <a:r>
              <a:rPr sz="2600" dirty="0">
                <a:latin typeface="Calibri"/>
                <a:cs typeface="Calibri"/>
              </a:rPr>
              <a:t>of misclassified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out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total records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validation/test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999"/>
            <a:ext cx="3810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Confusion</a:t>
            </a:r>
            <a:r>
              <a:rPr spc="-155" dirty="0"/>
              <a:t> </a:t>
            </a:r>
            <a:r>
              <a:rPr spc="-35" dirty="0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9111" y="1480566"/>
          <a:ext cx="7275830" cy="5173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1, 1</a:t>
                      </a:r>
                      <a:r>
                        <a:rPr sz="1800" b="1" spc="39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1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classified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03885" marR="506730" indent="-90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2, 1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9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1, 2</a:t>
                      </a:r>
                      <a:r>
                        <a:rPr sz="1800" b="1" spc="19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18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classified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incorrectly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2150" marR="488315" indent="-1955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2, 2</a:t>
                      </a:r>
                      <a:r>
                        <a:rPr sz="1800" b="1" spc="38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20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records </a:t>
                      </a:r>
                      <a:r>
                        <a:rPr sz="1800" b="1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classified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correctly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80457" y="761491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AC46"/>
                </a:solidFill>
                <a:latin typeface="Calibri"/>
                <a:cs typeface="Calibri"/>
              </a:rPr>
              <a:t>Actual</a:t>
            </a:r>
            <a:r>
              <a:rPr sz="1800" b="1" spc="-1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626" y="3619627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Predicted</a:t>
            </a:r>
            <a:r>
              <a:rPr sz="1800" b="1" spc="-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996" y="2604008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5391" y="27365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2063" y="1091946"/>
            <a:ext cx="24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AC4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9596" y="5004257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771" y="109524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AC46"/>
                </a:solidFill>
                <a:latin typeface="Calibri"/>
                <a:cs typeface="Calibri"/>
              </a:rPr>
              <a:t>C</a:t>
            </a:r>
            <a:r>
              <a:rPr sz="1800" b="1" spc="-7" baseline="-20833" dirty="0">
                <a:solidFill>
                  <a:srgbClr val="6FAC4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828" y="2131292"/>
            <a:ext cx="1808143" cy="5004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2409"/>
            <a:ext cx="11614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When</a:t>
            </a:r>
            <a:r>
              <a:rPr sz="3000" spc="-90" dirty="0"/>
              <a:t> </a:t>
            </a:r>
            <a:r>
              <a:rPr sz="3000" spc="-15" dirty="0"/>
              <a:t>One</a:t>
            </a:r>
            <a:r>
              <a:rPr sz="3000" spc="-85" dirty="0"/>
              <a:t> </a:t>
            </a:r>
            <a:r>
              <a:rPr sz="3000" spc="-15" dirty="0"/>
              <a:t>Class</a:t>
            </a:r>
            <a:r>
              <a:rPr sz="3000" spc="-75" dirty="0"/>
              <a:t> </a:t>
            </a:r>
            <a:r>
              <a:rPr sz="3000" dirty="0"/>
              <a:t>is</a:t>
            </a:r>
            <a:r>
              <a:rPr sz="3000" spc="-55" dirty="0"/>
              <a:t> </a:t>
            </a:r>
            <a:r>
              <a:rPr sz="3000" spc="-30" dirty="0"/>
              <a:t>More</a:t>
            </a:r>
            <a:r>
              <a:rPr sz="3000" spc="-75" dirty="0"/>
              <a:t> </a:t>
            </a:r>
            <a:r>
              <a:rPr sz="3000" spc="-35" dirty="0"/>
              <a:t>Important</a:t>
            </a:r>
            <a:r>
              <a:rPr sz="3000" spc="-70" dirty="0"/>
              <a:t> </a:t>
            </a:r>
            <a:r>
              <a:rPr sz="3000" dirty="0"/>
              <a:t>&amp;</a:t>
            </a:r>
            <a:r>
              <a:rPr sz="3000" spc="-60" dirty="0"/>
              <a:t> </a:t>
            </a:r>
            <a:r>
              <a:rPr sz="3000" spc="-25" dirty="0"/>
              <a:t>misclassification</a:t>
            </a:r>
            <a:r>
              <a:rPr sz="3000" spc="-90" dirty="0"/>
              <a:t> </a:t>
            </a:r>
            <a:r>
              <a:rPr sz="3000" spc="-30" dirty="0"/>
              <a:t>costs</a:t>
            </a:r>
            <a:r>
              <a:rPr sz="3000" spc="-75" dirty="0"/>
              <a:t> </a:t>
            </a:r>
            <a:r>
              <a:rPr sz="3000" spc="-25" dirty="0"/>
              <a:t>are</a:t>
            </a:r>
            <a:r>
              <a:rPr sz="3000" spc="-65" dirty="0"/>
              <a:t> </a:t>
            </a:r>
            <a:r>
              <a:rPr sz="3000" spc="-35" dirty="0"/>
              <a:t>asymmetrical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16939" y="1050797"/>
            <a:ext cx="10553700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0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Franklin Gothic Medium"/>
                <a:cs typeface="Franklin Gothic Medium"/>
              </a:rPr>
              <a:t>In</a:t>
            </a:r>
            <a:r>
              <a:rPr sz="2600" dirty="0">
                <a:latin typeface="Franklin Gothic Medium"/>
                <a:cs typeface="Franklin Gothic Medium"/>
              </a:rPr>
              <a:t> </a:t>
            </a:r>
            <a:r>
              <a:rPr sz="2600" spc="-40" dirty="0">
                <a:latin typeface="Franklin Gothic Medium"/>
                <a:cs typeface="Franklin Gothic Medium"/>
              </a:rPr>
              <a:t>most</a:t>
            </a:r>
            <a:r>
              <a:rPr sz="2600" spc="-35" dirty="0">
                <a:latin typeface="Franklin Gothic Medium"/>
                <a:cs typeface="Franklin Gothic Medium"/>
              </a:rPr>
              <a:t> </a:t>
            </a:r>
            <a:r>
              <a:rPr sz="2600" spc="5" dirty="0">
                <a:latin typeface="Franklin Gothic Medium"/>
                <a:cs typeface="Franklin Gothic Medium"/>
              </a:rPr>
              <a:t>cases</a:t>
            </a:r>
            <a:r>
              <a:rPr sz="2600" spc="-20" dirty="0">
                <a:latin typeface="Franklin Gothic Medium"/>
                <a:cs typeface="Franklin Gothic Medium"/>
              </a:rPr>
              <a:t> </a:t>
            </a:r>
            <a:r>
              <a:rPr sz="2600" spc="-45" dirty="0">
                <a:latin typeface="Franklin Gothic Medium"/>
                <a:cs typeface="Franklin Gothic Medium"/>
              </a:rPr>
              <a:t>it</a:t>
            </a:r>
            <a:r>
              <a:rPr sz="2600" dirty="0">
                <a:latin typeface="Franklin Gothic Medium"/>
                <a:cs typeface="Franklin Gothic Medium"/>
              </a:rPr>
              <a:t> </a:t>
            </a:r>
            <a:r>
              <a:rPr sz="2600" spc="-10" dirty="0">
                <a:latin typeface="Franklin Gothic Medium"/>
                <a:cs typeface="Franklin Gothic Medium"/>
              </a:rPr>
              <a:t>is </a:t>
            </a:r>
            <a:r>
              <a:rPr sz="2600" spc="-45" dirty="0">
                <a:latin typeface="Franklin Gothic Medium"/>
                <a:cs typeface="Franklin Gothic Medium"/>
              </a:rPr>
              <a:t>more</a:t>
            </a:r>
            <a:r>
              <a:rPr sz="2600" spc="-20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important</a:t>
            </a:r>
            <a:r>
              <a:rPr sz="2600" spc="-35" dirty="0">
                <a:latin typeface="Franklin Gothic Medium"/>
                <a:cs typeface="Franklin Gothic Medium"/>
              </a:rPr>
              <a:t> </a:t>
            </a:r>
            <a:r>
              <a:rPr sz="2600" spc="-50" dirty="0">
                <a:latin typeface="Franklin Gothic Medium"/>
                <a:cs typeface="Franklin Gothic Medium"/>
              </a:rPr>
              <a:t>to</a:t>
            </a:r>
            <a:r>
              <a:rPr sz="2600" spc="-10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identify</a:t>
            </a:r>
            <a:r>
              <a:rPr sz="2600" spc="-25" dirty="0">
                <a:latin typeface="Franklin Gothic Medium"/>
                <a:cs typeface="Franklin Gothic Medium"/>
              </a:rPr>
              <a:t> </a:t>
            </a:r>
            <a:r>
              <a:rPr sz="2600" spc="-40" dirty="0">
                <a:latin typeface="Franklin Gothic Medium"/>
                <a:cs typeface="Franklin Gothic Medium"/>
              </a:rPr>
              <a:t>members</a:t>
            </a:r>
            <a:r>
              <a:rPr sz="2600" spc="-45" dirty="0">
                <a:latin typeface="Franklin Gothic Medium"/>
                <a:cs typeface="Franklin Gothic Medium"/>
              </a:rPr>
              <a:t> </a:t>
            </a:r>
            <a:r>
              <a:rPr sz="2600" spc="-35" dirty="0">
                <a:latin typeface="Franklin Gothic Medium"/>
                <a:cs typeface="Franklin Gothic Medium"/>
              </a:rPr>
              <a:t>of</a:t>
            </a:r>
            <a:r>
              <a:rPr sz="2600" spc="-10" dirty="0">
                <a:latin typeface="Franklin Gothic Medium"/>
                <a:cs typeface="Franklin Gothic Medium"/>
              </a:rPr>
              <a:t> one </a:t>
            </a:r>
            <a:r>
              <a:rPr sz="2600" dirty="0">
                <a:latin typeface="Franklin Gothic Medium"/>
                <a:cs typeface="Franklin Gothic Medium"/>
              </a:rPr>
              <a:t>class</a:t>
            </a:r>
          </a:p>
          <a:p>
            <a:pPr marL="698500" lvl="1" indent="-343535">
              <a:lnSpc>
                <a:spcPts val="2605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Diagnosing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illness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(Illness)</a:t>
            </a:r>
            <a:endParaRPr sz="2200" dirty="0">
              <a:latin typeface="Calibri"/>
              <a:cs typeface="Calibri"/>
            </a:endParaRPr>
          </a:p>
          <a:p>
            <a:pPr marL="698500" lvl="1" indent="-343535">
              <a:lnSpc>
                <a:spcPts val="2610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Detecting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SPAM</a:t>
            </a:r>
            <a:r>
              <a:rPr sz="2200" spc="-5" dirty="0">
                <a:latin typeface="Calibri"/>
                <a:cs typeface="Calibri"/>
              </a:rPr>
              <a:t> mail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(Spam </a:t>
            </a:r>
            <a:r>
              <a:rPr sz="2200" spc="-5" dirty="0">
                <a:latin typeface="Calibri"/>
                <a:cs typeface="Calibri"/>
              </a:rPr>
              <a:t>mails)</a:t>
            </a:r>
            <a:endParaRPr sz="2200" dirty="0">
              <a:latin typeface="Calibri"/>
              <a:cs typeface="Calibri"/>
            </a:endParaRPr>
          </a:p>
          <a:p>
            <a:pPr marL="698500" lvl="1" indent="-343535">
              <a:lnSpc>
                <a:spcPts val="2615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Credit</a:t>
            </a:r>
            <a:r>
              <a:rPr sz="2200" spc="-15" dirty="0">
                <a:latin typeface="Calibri"/>
                <a:cs typeface="Calibri"/>
              </a:rPr>
              <a:t> default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(Potential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Defaulter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Class)</a:t>
            </a:r>
            <a:endParaRPr sz="2200" dirty="0">
              <a:latin typeface="Calibri"/>
              <a:cs typeface="Calibri"/>
            </a:endParaRPr>
          </a:p>
          <a:p>
            <a:pPr marL="698500" lvl="1" indent="-343535">
              <a:lnSpc>
                <a:spcPts val="2610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70" dirty="0">
                <a:latin typeface="Calibri"/>
                <a:cs typeface="Calibri"/>
              </a:rPr>
              <a:t>Tax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fraud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(Fraudulent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Tax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Class)</a:t>
            </a:r>
          </a:p>
          <a:p>
            <a:pPr marL="698500" lvl="1" indent="-343535">
              <a:lnSpc>
                <a:spcPts val="2610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Response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promotional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offer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(Respondent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Class)</a:t>
            </a:r>
            <a:endParaRPr sz="2200" dirty="0">
              <a:latin typeface="Calibri"/>
              <a:cs typeface="Calibri"/>
            </a:endParaRPr>
          </a:p>
          <a:p>
            <a:pPr marL="698500" lvl="1" indent="-343535">
              <a:lnSpc>
                <a:spcPts val="2615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Detecting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electronic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intrusion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(Malicious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Packet</a:t>
            </a:r>
            <a:r>
              <a:rPr sz="2200" spc="-5" dirty="0">
                <a:latin typeface="Calibri"/>
                <a:cs typeface="Calibri"/>
              </a:rPr>
              <a:t> class)</a:t>
            </a:r>
            <a:endParaRPr sz="2200" dirty="0">
              <a:latin typeface="Calibri"/>
              <a:cs typeface="Calibri"/>
            </a:endParaRPr>
          </a:p>
          <a:p>
            <a:pPr marL="698500" lvl="1" indent="-343535">
              <a:lnSpc>
                <a:spcPts val="2630"/>
              </a:lnSpc>
              <a:buFont typeface="Wingdings"/>
              <a:buChar char=""/>
              <a:tabLst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Predicting</a:t>
            </a:r>
            <a:r>
              <a:rPr sz="2200" spc="-15" dirty="0">
                <a:latin typeface="Calibri"/>
                <a:cs typeface="Calibri"/>
              </a:rPr>
              <a:t> delayed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flights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(Delayed</a:t>
            </a:r>
            <a:r>
              <a:rPr sz="2200" spc="-10" dirty="0">
                <a:latin typeface="Calibri"/>
                <a:cs typeface="Calibri"/>
              </a:rPr>
              <a:t> flights)</a:t>
            </a:r>
            <a:endParaRPr sz="2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750" dirty="0">
              <a:latin typeface="Calibri"/>
              <a:cs typeface="Calibri"/>
            </a:endParaRPr>
          </a:p>
          <a:p>
            <a:pPr marL="241300" marR="142240" indent="-228600">
              <a:lnSpc>
                <a:spcPts val="25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600" spc="-20" dirty="0">
                <a:latin typeface="Franklin Gothic Medium"/>
                <a:cs typeface="Franklin Gothic Medium"/>
              </a:rPr>
              <a:t>In</a:t>
            </a:r>
            <a:r>
              <a:rPr sz="2600" dirty="0">
                <a:latin typeface="Franklin Gothic Medium"/>
                <a:cs typeface="Franklin Gothic Medium"/>
              </a:rPr>
              <a:t> </a:t>
            </a:r>
            <a:r>
              <a:rPr sz="2600" spc="5" dirty="0">
                <a:latin typeface="Franklin Gothic Medium"/>
                <a:cs typeface="Franklin Gothic Medium"/>
              </a:rPr>
              <a:t>such</a:t>
            </a:r>
            <a:r>
              <a:rPr sz="2600" spc="-10" dirty="0">
                <a:latin typeface="Franklin Gothic Medium"/>
                <a:cs typeface="Franklin Gothic Medium"/>
              </a:rPr>
              <a:t> </a:t>
            </a:r>
            <a:r>
              <a:rPr sz="2600" spc="5" dirty="0">
                <a:latin typeface="Franklin Gothic Medium"/>
                <a:cs typeface="Franklin Gothic Medium"/>
              </a:rPr>
              <a:t>cases,</a:t>
            </a:r>
            <a:r>
              <a:rPr sz="2600" spc="-45" dirty="0">
                <a:latin typeface="Franklin Gothic Medium"/>
                <a:cs typeface="Franklin Gothic Medium"/>
              </a:rPr>
              <a:t> </a:t>
            </a:r>
            <a:r>
              <a:rPr sz="2600" spc="-70" dirty="0">
                <a:latin typeface="Franklin Gothic Medium"/>
                <a:cs typeface="Franklin Gothic Medium"/>
              </a:rPr>
              <a:t>we</a:t>
            </a:r>
            <a:r>
              <a:rPr sz="2600" spc="5" dirty="0">
                <a:latin typeface="Franklin Gothic Medium"/>
                <a:cs typeface="Franklin Gothic Medium"/>
              </a:rPr>
              <a:t> </a:t>
            </a:r>
            <a:r>
              <a:rPr sz="2600" spc="-15" dirty="0">
                <a:latin typeface="Franklin Gothic Medium"/>
                <a:cs typeface="Franklin Gothic Medium"/>
              </a:rPr>
              <a:t>are </a:t>
            </a:r>
            <a:r>
              <a:rPr sz="2600" spc="-45" dirty="0">
                <a:latin typeface="Franklin Gothic Medium"/>
                <a:cs typeface="Franklin Gothic Medium"/>
              </a:rPr>
              <a:t>willing</a:t>
            </a:r>
            <a:r>
              <a:rPr sz="2600" spc="-10" dirty="0">
                <a:latin typeface="Franklin Gothic Medium"/>
                <a:cs typeface="Franklin Gothic Medium"/>
              </a:rPr>
              <a:t> </a:t>
            </a:r>
            <a:r>
              <a:rPr sz="2600" spc="-50" dirty="0">
                <a:latin typeface="Franklin Gothic Medium"/>
                <a:cs typeface="Franklin Gothic Medium"/>
              </a:rPr>
              <a:t>to</a:t>
            </a:r>
            <a:r>
              <a:rPr sz="2600" spc="-5" dirty="0">
                <a:latin typeface="Franklin Gothic Medium"/>
                <a:cs typeface="Franklin Gothic Medium"/>
              </a:rPr>
              <a:t> </a:t>
            </a:r>
            <a:r>
              <a:rPr sz="2600" spc="-35" dirty="0">
                <a:latin typeface="Franklin Gothic Medium"/>
                <a:cs typeface="Franklin Gothic Medium"/>
              </a:rPr>
              <a:t>tolerate</a:t>
            </a:r>
            <a:r>
              <a:rPr sz="2600" spc="-40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greater</a:t>
            </a:r>
            <a:r>
              <a:rPr sz="2600" spc="-20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overall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spc="-35" dirty="0">
                <a:latin typeface="Franklin Gothic Medium"/>
                <a:cs typeface="Franklin Gothic Medium"/>
              </a:rPr>
              <a:t>error,</a:t>
            </a:r>
            <a:r>
              <a:rPr sz="2600" dirty="0">
                <a:latin typeface="Franklin Gothic Medium"/>
                <a:cs typeface="Franklin Gothic Medium"/>
              </a:rPr>
              <a:t> </a:t>
            </a:r>
            <a:r>
              <a:rPr sz="2600" spc="-20" dirty="0">
                <a:latin typeface="Franklin Gothic Medium"/>
                <a:cs typeface="Franklin Gothic Medium"/>
              </a:rPr>
              <a:t>in</a:t>
            </a:r>
            <a:r>
              <a:rPr sz="2600" spc="-5" dirty="0">
                <a:latin typeface="Franklin Gothic Medium"/>
                <a:cs typeface="Franklin Gothic Medium"/>
              </a:rPr>
              <a:t> </a:t>
            </a:r>
            <a:r>
              <a:rPr sz="2600" spc="-10" dirty="0">
                <a:latin typeface="Franklin Gothic Medium"/>
                <a:cs typeface="Franklin Gothic Medium"/>
              </a:rPr>
              <a:t>return</a:t>
            </a:r>
            <a:r>
              <a:rPr sz="2600" spc="-25" dirty="0">
                <a:latin typeface="Franklin Gothic Medium"/>
                <a:cs typeface="Franklin Gothic Medium"/>
              </a:rPr>
              <a:t> </a:t>
            </a:r>
            <a:r>
              <a:rPr sz="2600" spc="-45" dirty="0">
                <a:latin typeface="Franklin Gothic Medium"/>
                <a:cs typeface="Franklin Gothic Medium"/>
              </a:rPr>
              <a:t>for </a:t>
            </a:r>
            <a:r>
              <a:rPr sz="2600" spc="-635" dirty="0">
                <a:latin typeface="Franklin Gothic Medium"/>
                <a:cs typeface="Franklin Gothic Medium"/>
              </a:rPr>
              <a:t> </a:t>
            </a:r>
            <a:r>
              <a:rPr sz="2600" spc="-25" dirty="0">
                <a:latin typeface="Franklin Gothic Medium"/>
                <a:cs typeface="Franklin Gothic Medium"/>
              </a:rPr>
              <a:t>better</a:t>
            </a:r>
            <a:r>
              <a:rPr sz="2600" spc="-20" dirty="0">
                <a:latin typeface="Franklin Gothic Medium"/>
                <a:cs typeface="Franklin Gothic Medium"/>
              </a:rPr>
              <a:t> </a:t>
            </a:r>
            <a:r>
              <a:rPr sz="2600" spc="-35" dirty="0">
                <a:latin typeface="Franklin Gothic Medium"/>
                <a:cs typeface="Franklin Gothic Medium"/>
              </a:rPr>
              <a:t>identifying</a:t>
            </a:r>
            <a:r>
              <a:rPr sz="2600" spc="-25" dirty="0">
                <a:latin typeface="Franklin Gothic Medium"/>
                <a:cs typeface="Franklin Gothic Medium"/>
              </a:rPr>
              <a:t> </a:t>
            </a:r>
            <a:r>
              <a:rPr sz="2600" spc="-20" dirty="0">
                <a:latin typeface="Franklin Gothic Medium"/>
                <a:cs typeface="Franklin Gothic Medium"/>
              </a:rPr>
              <a:t>the</a:t>
            </a:r>
            <a:r>
              <a:rPr sz="2600" spc="-5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important</a:t>
            </a:r>
            <a:r>
              <a:rPr sz="2600" spc="-35" dirty="0">
                <a:latin typeface="Franklin Gothic Medium"/>
                <a:cs typeface="Franklin Gothic Medium"/>
              </a:rPr>
              <a:t> </a:t>
            </a:r>
            <a:r>
              <a:rPr sz="2600" dirty="0">
                <a:latin typeface="Franklin Gothic Medium"/>
                <a:cs typeface="Franklin Gothic Medium"/>
              </a:rPr>
              <a:t>class</a:t>
            </a:r>
            <a:r>
              <a:rPr sz="2600" spc="-20" dirty="0">
                <a:latin typeface="Franklin Gothic Medium"/>
                <a:cs typeface="Franklin Gothic Medium"/>
              </a:rPr>
              <a:t> </a:t>
            </a:r>
            <a:r>
              <a:rPr sz="2600" spc="-45" dirty="0">
                <a:latin typeface="Franklin Gothic Medium"/>
                <a:cs typeface="Franklin Gothic Medium"/>
              </a:rPr>
              <a:t>for</a:t>
            </a:r>
            <a:r>
              <a:rPr sz="2600" spc="-5" dirty="0">
                <a:latin typeface="Franklin Gothic Medium"/>
                <a:cs typeface="Franklin Gothic Medium"/>
              </a:rPr>
              <a:t> </a:t>
            </a:r>
            <a:r>
              <a:rPr sz="2600" dirty="0">
                <a:latin typeface="Franklin Gothic Medium"/>
                <a:cs typeface="Franklin Gothic Medium"/>
              </a:rPr>
              <a:t>further</a:t>
            </a:r>
            <a:r>
              <a:rPr sz="2600" spc="-15" dirty="0">
                <a:latin typeface="Franklin Gothic Medium"/>
                <a:cs typeface="Franklin Gothic Medium"/>
              </a:rPr>
              <a:t> </a:t>
            </a:r>
            <a:r>
              <a:rPr sz="2600" spc="-30" dirty="0">
                <a:latin typeface="Franklin Gothic Medium"/>
                <a:cs typeface="Franklin Gothic Medium"/>
              </a:rPr>
              <a:t>attention</a:t>
            </a:r>
            <a:endParaRPr sz="26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950" dirty="0">
              <a:latin typeface="Franklin Gothic Medium"/>
              <a:cs typeface="Franklin Gothic Medium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misclassification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 than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other(s)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255"/>
            <a:ext cx="1055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Asymmetrical</a:t>
            </a:r>
            <a:r>
              <a:rPr sz="4000" spc="-80" dirty="0"/>
              <a:t> </a:t>
            </a:r>
            <a:r>
              <a:rPr sz="4000" spc="-30" dirty="0"/>
              <a:t>Costs</a:t>
            </a:r>
            <a:r>
              <a:rPr sz="4000" spc="-65" dirty="0"/>
              <a:t> </a:t>
            </a:r>
            <a:r>
              <a:rPr sz="4000" spc="-5" dirty="0"/>
              <a:t>–</a:t>
            </a:r>
            <a:r>
              <a:rPr sz="4000" spc="-55" dirty="0"/>
              <a:t> </a:t>
            </a:r>
            <a:r>
              <a:rPr sz="4000" spc="-40" dirty="0"/>
              <a:t>Response</a:t>
            </a:r>
            <a:r>
              <a:rPr sz="4000" spc="-95" dirty="0"/>
              <a:t> </a:t>
            </a:r>
            <a:r>
              <a:rPr sz="4000" spc="-30" dirty="0"/>
              <a:t>to</a:t>
            </a:r>
            <a:r>
              <a:rPr sz="4000" spc="-65" dirty="0"/>
              <a:t> </a:t>
            </a:r>
            <a:r>
              <a:rPr sz="4000" spc="-45" dirty="0"/>
              <a:t>Promotional</a:t>
            </a:r>
            <a:r>
              <a:rPr sz="4000" spc="-75" dirty="0"/>
              <a:t> </a:t>
            </a:r>
            <a:r>
              <a:rPr sz="4000" spc="-60" dirty="0"/>
              <a:t>Offer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14488" y="1527200"/>
          <a:ext cx="4391659" cy="173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247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2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247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2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1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Predicted</a:t>
                      </a:r>
                      <a:r>
                        <a:rPr sz="2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FF505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82295">
                        <a:lnSpc>
                          <a:spcPct val="100000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505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28575">
                      <a:solidFill>
                        <a:srgbClr val="FF505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505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28575">
                      <a:solidFill>
                        <a:srgbClr val="FF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38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Predicted</a:t>
                      </a:r>
                      <a:r>
                        <a:rPr sz="2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970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505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50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02042" y="3554348"/>
          <a:ext cx="4313553" cy="173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247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2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247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2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Predicted</a:t>
                      </a:r>
                      <a:r>
                        <a:rPr sz="2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80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-20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Predicted</a:t>
                      </a:r>
                      <a:r>
                        <a:rPr sz="2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416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4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4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9767" y="733963"/>
            <a:ext cx="10730865" cy="60718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Franklin Gothic Medium"/>
                <a:cs typeface="Franklin Gothic Medium"/>
              </a:rPr>
              <a:t>Suppose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we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send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an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offer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1000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people,</a:t>
            </a:r>
            <a:r>
              <a:rPr sz="1800" spc="2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with</a:t>
            </a:r>
            <a:r>
              <a:rPr sz="1800" spc="2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1%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average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response</a:t>
            </a:r>
            <a:r>
              <a:rPr sz="1800" spc="-25" dirty="0">
                <a:latin typeface="Franklin Gothic Medium"/>
                <a:cs typeface="Franklin Gothic Medium"/>
              </a:rPr>
              <a:t> rate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15" dirty="0">
                <a:latin typeface="Franklin Gothic Medium"/>
                <a:cs typeface="Franklin Gothic Medium"/>
              </a:rPr>
              <a:t>(“1”</a:t>
            </a:r>
            <a:r>
              <a:rPr sz="1800" dirty="0">
                <a:latin typeface="Franklin Gothic Medium"/>
                <a:cs typeface="Franklin Gothic Medium"/>
              </a:rPr>
              <a:t> = response,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30" dirty="0">
                <a:latin typeface="Franklin Gothic Medium"/>
                <a:cs typeface="Franklin Gothic Medium"/>
              </a:rPr>
              <a:t>“0”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= </a:t>
            </a:r>
            <a:r>
              <a:rPr sz="1800" spc="-5" dirty="0">
                <a:latin typeface="Franklin Gothic Medium"/>
                <a:cs typeface="Franklin Gothic Medium"/>
              </a:rPr>
              <a:t>nonresponse)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16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“Naïve</a:t>
            </a:r>
            <a:r>
              <a:rPr sz="2000" dirty="0">
                <a:latin typeface="Calibri"/>
                <a:cs typeface="Calibri"/>
              </a:rPr>
              <a:t> rule”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(classify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everyone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‘0')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1%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(seems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good)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Let’s</a:t>
            </a:r>
            <a:r>
              <a:rPr sz="2000" spc="-5" dirty="0">
                <a:latin typeface="Calibri"/>
                <a:cs typeface="Calibri"/>
              </a:rPr>
              <a:t> assume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some</a:t>
            </a:r>
            <a:r>
              <a:rPr sz="2000" dirty="0">
                <a:latin typeface="Calibri"/>
                <a:cs typeface="Calibri"/>
              </a:rPr>
              <a:t> ML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923925" lvl="1" indent="-343535">
              <a:lnSpc>
                <a:spcPct val="100000"/>
              </a:lnSpc>
              <a:spcBef>
                <a:spcPts val="219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correctly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eight </a:t>
            </a:r>
            <a:r>
              <a:rPr sz="2000" spc="-40" dirty="0">
                <a:latin typeface="Calibri"/>
                <a:cs typeface="Calibri"/>
              </a:rPr>
              <a:t>1’s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1’s</a:t>
            </a:r>
            <a:endParaRPr sz="2000">
              <a:latin typeface="Calibri"/>
              <a:cs typeface="Calibri"/>
            </a:endParaRPr>
          </a:p>
          <a:p>
            <a:pPr marL="923925" marR="3865879" lvl="1" indent="-342900">
              <a:lnSpc>
                <a:spcPct val="80000"/>
              </a:lnSpc>
              <a:spcBef>
                <a:spcPts val="550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misclassifying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twenty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0’s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1’s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1’s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0’s.</a:t>
            </a:r>
            <a:endParaRPr sz="2000">
              <a:latin typeface="Calibri"/>
              <a:cs typeface="Calibri"/>
            </a:endParaRPr>
          </a:p>
          <a:p>
            <a:pPr marL="923925" lvl="1" indent="-34353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dirty="0">
                <a:latin typeface="Calibri"/>
                <a:cs typeface="Calibri"/>
              </a:rPr>
              <a:t> = (2+20)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2.2%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(higher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naïve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rate)</a:t>
            </a:r>
            <a:endParaRPr sz="20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1185"/>
              </a:spcBef>
            </a:pPr>
            <a:r>
              <a:rPr sz="2000" b="1" dirty="0">
                <a:latin typeface="Calibri"/>
                <a:cs typeface="Calibri"/>
              </a:rPr>
              <a:t>Suppose: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‘1’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$10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Cost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sending</a:t>
            </a:r>
            <a:r>
              <a:rPr sz="2000" spc="-15" dirty="0">
                <a:latin typeface="Calibri"/>
                <a:cs typeface="Calibri"/>
              </a:rPr>
              <a:t> offer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$1</a:t>
            </a:r>
            <a:endParaRPr sz="2000">
              <a:latin typeface="Calibri"/>
              <a:cs typeface="Calibri"/>
            </a:endParaRPr>
          </a:p>
          <a:p>
            <a:pPr marL="328295" indent="-287020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naïve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“0”,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offers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sent:</a:t>
            </a:r>
            <a:endParaRPr sz="2000">
              <a:latin typeface="Calibri"/>
              <a:cs typeface="Calibri"/>
            </a:endParaRPr>
          </a:p>
          <a:p>
            <a:pPr marL="328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</a:t>
            </a:r>
            <a:endParaRPr sz="2000">
              <a:latin typeface="Calibri"/>
              <a:cs typeface="Calibri"/>
            </a:endParaRPr>
          </a:p>
          <a:p>
            <a:pPr marL="328295" marR="6169025" indent="-328295">
              <a:lnSpc>
                <a:spcPct val="100000"/>
              </a:lnSpc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sz="2000" dirty="0">
                <a:latin typeface="Calibri"/>
                <a:cs typeface="Calibri"/>
              </a:rPr>
              <a:t>Under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dirty="0">
                <a:latin typeface="Calibri"/>
                <a:cs typeface="Calibri"/>
              </a:rPr>
              <a:t> 28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offers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8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respond with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profit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$10 each </a:t>
            </a:r>
            <a:r>
              <a:rPr sz="2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fail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respond,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9563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972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nothing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cost,</a:t>
            </a:r>
            <a:r>
              <a:rPr sz="2000" spc="-5" dirty="0">
                <a:latin typeface="Calibri"/>
                <a:cs typeface="Calibri"/>
              </a:rPr>
              <a:t> 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profit)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</a:pP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Net</a:t>
            </a:r>
            <a:r>
              <a:rPr sz="2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profit</a:t>
            </a:r>
            <a:r>
              <a:rPr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$60</a:t>
            </a:r>
            <a:endParaRPr sz="200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Thus,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beyond</a:t>
            </a:r>
            <a:r>
              <a:rPr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traditional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error/accuracy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metrics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scenarios</a:t>
            </a:r>
            <a:endParaRPr sz="1800">
              <a:latin typeface="Calibri"/>
              <a:cs typeface="Calibri"/>
            </a:endParaRPr>
          </a:p>
          <a:p>
            <a:pPr marL="1036955">
              <a:lnSpc>
                <a:spcPct val="100000"/>
              </a:lnSpc>
              <a:spcBef>
                <a:spcPts val="310"/>
              </a:spcBef>
            </a:pPr>
            <a:r>
              <a:rPr sz="1400" spc="-10" dirty="0">
                <a:latin typeface="Calibri"/>
                <a:cs typeface="Calibri"/>
              </a:rPr>
              <a:t>Ref:</a:t>
            </a:r>
            <a:r>
              <a:rPr sz="1400" spc="-5" dirty="0">
                <a:latin typeface="Calibri"/>
                <a:cs typeface="Calibri"/>
              </a:rPr>
              <a:t> Shmueli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al,Data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Business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Analytics: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Concepts,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Techniques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Python,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Wiley,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B45-7297-AA90-32CF-BCBC8D57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04977"/>
            <a:ext cx="9141461" cy="1116330"/>
          </a:xfrm>
        </p:spPr>
        <p:txBody>
          <a:bodyPr/>
          <a:lstStyle/>
          <a:p>
            <a:r>
              <a:rPr lang="en-IN" altLang="en-US" dirty="0"/>
              <a:t>Basic terms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A69F-8593-3A04-582C-E5D0FDB1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447" y="1821307"/>
            <a:ext cx="11081105" cy="3164841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/>
              <a:t>True positives (TP)</a:t>
            </a:r>
            <a:r>
              <a:rPr lang="en-US" sz="2800" dirty="0"/>
              <a:t>: Predicted positive and are actually positive.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/>
              <a:t>False positives (FP)</a:t>
            </a:r>
            <a:r>
              <a:rPr lang="en-US" sz="2800" dirty="0"/>
              <a:t>: Predicted positive and are actually negative.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/>
              <a:t>True negatives (TN)</a:t>
            </a:r>
            <a:r>
              <a:rPr lang="en-US" sz="2800" dirty="0"/>
              <a:t>: Predicted negative and are actually negative.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/>
              <a:t>False negatives (FN)</a:t>
            </a:r>
            <a:r>
              <a:rPr lang="en-US" sz="2800" dirty="0"/>
              <a:t>: Predicted negative and are actually positive.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427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2266</Words>
  <Application>Microsoft Office PowerPoint</Application>
  <PresentationFormat>Widescreen</PresentationFormat>
  <Paragraphs>335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Model Evaluation</vt:lpstr>
      <vt:lpstr>Overview</vt:lpstr>
      <vt:lpstr>Why do we need to evaluate models?</vt:lpstr>
      <vt:lpstr>Evaluating performance in Prediction</vt:lpstr>
      <vt:lpstr>Evaluating performance in Classification Most Classification algorithms classify via a 2-step process:</vt:lpstr>
      <vt:lpstr>Confusion Matrix</vt:lpstr>
      <vt:lpstr>When One Class is More Important &amp; misclassification costs are asymmetrical</vt:lpstr>
      <vt:lpstr>Asymmetrical Costs – Response to Promotional Offer</vt:lpstr>
      <vt:lpstr>Basic terms</vt:lpstr>
      <vt:lpstr>Alternate Accuracy Measures</vt:lpstr>
      <vt:lpstr>Alternate Accuracy Measures</vt:lpstr>
      <vt:lpstr>Alternate Accuracy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evaluation</vt:lpstr>
      <vt:lpstr>PowerPoint Presentation</vt:lpstr>
      <vt:lpstr>PowerPoint Presentation</vt:lpstr>
      <vt:lpstr>Solution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Dr.Vivek Menon </dc:creator>
  <cp:lastModifiedBy>Manoj Kumar</cp:lastModifiedBy>
  <cp:revision>84</cp:revision>
  <dcterms:created xsi:type="dcterms:W3CDTF">2022-08-30T03:57:23Z</dcterms:created>
  <dcterms:modified xsi:type="dcterms:W3CDTF">2023-10-25T04:44:26Z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2022-08-30T00:00:00Z</vt:filetime>
  </property>
</Properties>
</file>